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9" r:id="rId2"/>
    <p:sldId id="281" r:id="rId3"/>
    <p:sldId id="282" r:id="rId4"/>
    <p:sldId id="257" r:id="rId5"/>
    <p:sldId id="258" r:id="rId6"/>
    <p:sldId id="259" r:id="rId7"/>
    <p:sldId id="262" r:id="rId8"/>
    <p:sldId id="261" r:id="rId9"/>
    <p:sldId id="283" r:id="rId10"/>
    <p:sldId id="285" r:id="rId11"/>
    <p:sldId id="284" r:id="rId12"/>
    <p:sldId id="28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134" autoAdjust="0"/>
    <p:restoredTop sz="96197"/>
  </p:normalViewPr>
  <p:slideViewPr>
    <p:cSldViewPr snapToGrid="0">
      <p:cViewPr varScale="1">
        <p:scale>
          <a:sx n="99" d="100"/>
          <a:sy n="99" d="100"/>
        </p:scale>
        <p:origin x="200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 Caley" userId="20bdc030-112c-4c44-b2db-b3b5cfedd069" providerId="ADAL" clId="{5D8A8F63-DED7-0D40-AFDF-4C17668295BD}"/>
    <pc:docChg chg="delSld">
      <pc:chgData name="Fran Caley" userId="20bdc030-112c-4c44-b2db-b3b5cfedd069" providerId="ADAL" clId="{5D8A8F63-DED7-0D40-AFDF-4C17668295BD}" dt="2024-05-15T20:30:05.830" v="1" actId="2696"/>
      <pc:docMkLst>
        <pc:docMk/>
      </pc:docMkLst>
      <pc:sldChg chg="del">
        <pc:chgData name="Fran Caley" userId="20bdc030-112c-4c44-b2db-b3b5cfedd069" providerId="ADAL" clId="{5D8A8F63-DED7-0D40-AFDF-4C17668295BD}" dt="2024-05-15T20:30:05.830" v="1" actId="2696"/>
        <pc:sldMkLst>
          <pc:docMk/>
          <pc:sldMk cId="3610980379" sldId="287"/>
        </pc:sldMkLst>
      </pc:sldChg>
      <pc:sldChg chg="del">
        <pc:chgData name="Fran Caley" userId="20bdc030-112c-4c44-b2db-b3b5cfedd069" providerId="ADAL" clId="{5D8A8F63-DED7-0D40-AFDF-4C17668295BD}" dt="2024-05-15T20:30:05.824" v="0" actId="2696"/>
        <pc:sldMkLst>
          <pc:docMk/>
          <pc:sldMk cId="3163028662" sldId="288"/>
        </pc:sldMkLst>
      </pc:sldChg>
    </pc:docChg>
  </pc:docChgLst>
  <pc:docChgLst>
    <pc:chgData name="Ross Robertson" userId="cb37bfa76ebf819d" providerId="LiveId" clId="{ECC638F0-6746-2144-AF93-D0F3C7FF568A}"/>
    <pc:docChg chg="custSel modSld">
      <pc:chgData name="Ross Robertson" userId="cb37bfa76ebf819d" providerId="LiveId" clId="{ECC638F0-6746-2144-AF93-D0F3C7FF568A}" dt="2021-02-25T14:38:17.208" v="11" actId="1076"/>
      <pc:docMkLst>
        <pc:docMk/>
      </pc:docMkLst>
      <pc:sldChg chg="modSp">
        <pc:chgData name="Ross Robertson" userId="cb37bfa76ebf819d" providerId="LiveId" clId="{ECC638F0-6746-2144-AF93-D0F3C7FF568A}" dt="2021-02-25T14:37:04.239" v="0" actId="14826"/>
        <pc:sldMkLst>
          <pc:docMk/>
          <pc:sldMk cId="2886179569" sldId="285"/>
        </pc:sldMkLst>
        <pc:picChg chg="mod">
          <ac:chgData name="Ross Robertson" userId="cb37bfa76ebf819d" providerId="LiveId" clId="{ECC638F0-6746-2144-AF93-D0F3C7FF568A}" dt="2021-02-25T14:37:04.239" v="0" actId="14826"/>
          <ac:picMkLst>
            <pc:docMk/>
            <pc:sldMk cId="2886179569" sldId="285"/>
            <ac:picMk id="3" creationId="{A5BA8676-910E-914E-A1EA-7A952A54C4DC}"/>
          </ac:picMkLst>
        </pc:picChg>
      </pc:sldChg>
      <pc:sldChg chg="modSp">
        <pc:chgData name="Ross Robertson" userId="cb37bfa76ebf819d" providerId="LiveId" clId="{ECC638F0-6746-2144-AF93-D0F3C7FF568A}" dt="2021-02-25T14:37:16.383" v="1" actId="14826"/>
        <pc:sldMkLst>
          <pc:docMk/>
          <pc:sldMk cId="3921393691" sldId="286"/>
        </pc:sldMkLst>
        <pc:picChg chg="mod">
          <ac:chgData name="Ross Robertson" userId="cb37bfa76ebf819d" providerId="LiveId" clId="{ECC638F0-6746-2144-AF93-D0F3C7FF568A}" dt="2021-02-25T14:37:16.383" v="1" actId="14826"/>
          <ac:picMkLst>
            <pc:docMk/>
            <pc:sldMk cId="3921393691" sldId="286"/>
            <ac:picMk id="5" creationId="{9BBFB628-7DBB-6F4A-B2BF-75A143458898}"/>
          </ac:picMkLst>
        </pc:picChg>
      </pc:sldChg>
      <pc:sldChg chg="addSp delSp modSp mod">
        <pc:chgData name="Ross Robertson" userId="cb37bfa76ebf819d" providerId="LiveId" clId="{ECC638F0-6746-2144-AF93-D0F3C7FF568A}" dt="2021-02-25T14:38:17.208" v="11" actId="1076"/>
        <pc:sldMkLst>
          <pc:docMk/>
          <pc:sldMk cId="3610980379" sldId="287"/>
        </pc:sldMkLst>
        <pc:picChg chg="del">
          <ac:chgData name="Ross Robertson" userId="cb37bfa76ebf819d" providerId="LiveId" clId="{ECC638F0-6746-2144-AF93-D0F3C7FF568A}" dt="2021-02-25T14:38:00.454" v="7" actId="478"/>
          <ac:picMkLst>
            <pc:docMk/>
            <pc:sldMk cId="3610980379" sldId="287"/>
            <ac:picMk id="5" creationId="{E98D6836-AB96-B649-A07F-2339837E917C}"/>
          </ac:picMkLst>
        </pc:picChg>
        <pc:picChg chg="add mod">
          <ac:chgData name="Ross Robertson" userId="cb37bfa76ebf819d" providerId="LiveId" clId="{ECC638F0-6746-2144-AF93-D0F3C7FF568A}" dt="2021-02-25T14:38:17.208" v="11" actId="1076"/>
          <ac:picMkLst>
            <pc:docMk/>
            <pc:sldMk cId="3610980379" sldId="287"/>
            <ac:picMk id="9" creationId="{DD919FF8-5C48-7C47-AF12-CD2A11B6D5D0}"/>
          </ac:picMkLst>
        </pc:picChg>
      </pc:sldChg>
      <pc:sldChg chg="modSp">
        <pc:chgData name="Ross Robertson" userId="cb37bfa76ebf819d" providerId="LiveId" clId="{ECC638F0-6746-2144-AF93-D0F3C7FF568A}" dt="2021-02-25T14:37:34.951" v="2" actId="14826"/>
        <pc:sldMkLst>
          <pc:docMk/>
          <pc:sldMk cId="3163028662" sldId="288"/>
        </pc:sldMkLst>
        <pc:picChg chg="mod">
          <ac:chgData name="Ross Robertson" userId="cb37bfa76ebf819d" providerId="LiveId" clId="{ECC638F0-6746-2144-AF93-D0F3C7FF568A}" dt="2021-02-25T14:37:34.951" v="2" actId="14826"/>
          <ac:picMkLst>
            <pc:docMk/>
            <pc:sldMk cId="3163028662" sldId="288"/>
            <ac:picMk id="7" creationId="{328AEB4E-4632-4133-8414-2F9A7C2C645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30E27-0040-4D4E-B55B-B1B4CF887924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A43CB-70E6-4834-9505-AFFF6D248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8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65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82C76-BD6C-41D3-BC3F-3B218B69B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6091DD-56B7-4301-A2D5-0E62292F6F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E6DDB-F1FC-4002-B8CF-529F79467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BD2E-2B61-489C-AE10-017B3CFA93FC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C92B0-1C01-4B68-8D24-A041B389E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5A88E-5DBA-43A1-9A48-10DEE6AE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602D-573C-4FC6-9E2E-F5BE6AA72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78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BC5C4-1493-4ABA-B64E-F52B8E8D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293452-F0CC-4CA0-910B-59DE9F10B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3CA79-D454-408D-B20B-CC49F4CB6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BD2E-2B61-489C-AE10-017B3CFA93FC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E0F00-AC52-40B4-B9F9-157C67CDE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79399-24C5-40E6-9811-F6A58E685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602D-573C-4FC6-9E2E-F5BE6AA72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60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D0F3A1-649B-41D5-B62B-EB085CEE8D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804473-D398-45EE-8840-E05E2987A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84253-AB2D-4853-84C8-6CA9BEAC5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BD2E-2B61-489C-AE10-017B3CFA93FC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E160E-10BB-4A6B-8BEC-C75B23800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3A18E-A3C5-4F00-8756-7A397ED12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602D-573C-4FC6-9E2E-F5BE6AA72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03A78-FB80-49C8-8BB8-FDF236000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5F4AA-2CE5-42B7-8EB8-95B447A2C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8B204-2ABC-41D5-A25A-94E7E2A86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BD2E-2B61-489C-AE10-017B3CFA93FC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CB5C1-58D2-462D-A4AA-8FC945000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41856-D39E-448E-A1FC-E5D443B86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602D-573C-4FC6-9E2E-F5BE6AA72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480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12836-5D18-4966-A0E4-704BCF7B7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13086-F317-4AF5-A0A6-A56CAA6B6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EE068-A68A-4E58-849B-AF562DDED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BD2E-2B61-489C-AE10-017B3CFA93FC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E9B8F-F331-4B35-A201-F24C3C469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39351-8E20-4936-A702-6BD54E262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602D-573C-4FC6-9E2E-F5BE6AA72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00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2A6CC-9E05-413F-9DF9-7D9E9B6D5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E82D2-4F19-4F9F-A9D8-503932D3BF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72DBA-997A-4327-BB66-A2479412D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DFDA3-E6E2-4F96-9C3A-F3B9AE96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BD2E-2B61-489C-AE10-017B3CFA93FC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03A4E-C280-4662-A8DC-0A8E9F44A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6A8EB-DA1F-4690-B814-88CC8CCBB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602D-573C-4FC6-9E2E-F5BE6AA72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310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B855B-95CA-429B-9A63-BD98EB2CB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89346-663B-4DAA-B759-D1E1D2A91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8642DA-CCC5-40D6-9105-EDE3FEBBA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81EA9C-7D5B-4234-95FB-E06BF2052D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38411C-B26A-46A2-870E-7A468B9C6F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DBB253-8ADE-4148-9EFD-1B3E1DA2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BD2E-2B61-489C-AE10-017B3CFA93FC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7C8DBF-8C7D-403A-A68E-AC25951A6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D71BBC-3F40-4DBC-AA21-882C33D04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602D-573C-4FC6-9E2E-F5BE6AA72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440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C9532-DC11-4EEC-A584-24BF4A1DD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78FAF4-03BD-4DB1-8D45-0D5BAD3D7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BD2E-2B61-489C-AE10-017B3CFA93FC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32CF8D-C07F-4F15-874B-40966426E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81DE26-2968-470F-BF93-232875E74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602D-573C-4FC6-9E2E-F5BE6AA72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8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921BE6-3EB4-40B5-8702-EDF01829B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BD2E-2B61-489C-AE10-017B3CFA93FC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9F2C09-9893-49A3-AF12-4DCEB5BD8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7C014-5397-42CF-B3FA-782318165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602D-573C-4FC6-9E2E-F5BE6AA72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725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EEC55-FE8D-4AB1-8AF8-CDB4CB44B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5A7DC-385D-46EB-9F15-CE2D6CEE9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67BA3-411D-4D1A-B8F3-31AF36005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E098F-A0B8-4D8C-8F02-CE89FA97D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BD2E-2B61-489C-AE10-017B3CFA93FC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5AA76-F9F3-47EE-8354-330F259A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84F81-CC0A-48C5-883A-A6666E32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602D-573C-4FC6-9E2E-F5BE6AA72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97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72F7D-7CA1-40AD-8445-722DCF61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F7B9E2-62DE-4DA6-9EDE-8B383B22B3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3347F-09BA-44ED-B741-B8D0AD246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1AA019-DD4F-47A8-BEDC-699ECADA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CBD2E-2B61-489C-AE10-017B3CFA93FC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D34F9C-1B25-4937-BFD4-F128EDACB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3A2ED-57E9-4B8F-A64A-3E533BC57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9602D-573C-4FC6-9E2E-F5BE6AA72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056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69F421-1118-4BA7-BF35-B629C8E7E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1A63B-7847-4CFC-9E15-B62A43F1F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DA67A-EE00-4E61-A2B7-D8A6B0AB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CBD2E-2B61-489C-AE10-017B3CFA93FC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177DE-2B8C-403E-B271-1E772FFF1C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1C6E1-D342-479D-90A7-5D0CF69AB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9602D-573C-4FC6-9E2E-F5BE6AA72A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84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C4E306-BC28-4A7B-871B-1926F6FA6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3ECC9B4-989C-4F71-A6BC-DEBC1D9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52322" cy="6858000"/>
          </a:xfrm>
          <a:custGeom>
            <a:avLst/>
            <a:gdLst>
              <a:gd name="connsiteX0" fmla="*/ 0 w 8452322"/>
              <a:gd name="connsiteY0" fmla="*/ 0 h 6858000"/>
              <a:gd name="connsiteX1" fmla="*/ 7447992 w 8452322"/>
              <a:gd name="connsiteY1" fmla="*/ 0 h 6858000"/>
              <a:gd name="connsiteX2" fmla="*/ 7501089 w 8452322"/>
              <a:gd name="connsiteY2" fmla="*/ 79009 h 6858000"/>
              <a:gd name="connsiteX3" fmla="*/ 8452322 w 8452322"/>
              <a:gd name="connsiteY3" fmla="*/ 3429001 h 6858000"/>
              <a:gd name="connsiteX4" fmla="*/ 7501089 w 8452322"/>
              <a:gd name="connsiteY4" fmla="*/ 6778993 h 6858000"/>
              <a:gd name="connsiteX5" fmla="*/ 7447994 w 8452322"/>
              <a:gd name="connsiteY5" fmla="*/ 6858000 h 6858000"/>
              <a:gd name="connsiteX6" fmla="*/ 0 w 845232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52322" h="6858000">
                <a:moveTo>
                  <a:pt x="0" y="0"/>
                </a:moveTo>
                <a:lnTo>
                  <a:pt x="7447992" y="0"/>
                </a:lnTo>
                <a:lnTo>
                  <a:pt x="7501089" y="79009"/>
                </a:lnTo>
                <a:cubicBezTo>
                  <a:pt x="8098524" y="1013167"/>
                  <a:pt x="8452322" y="2172770"/>
                  <a:pt x="8452322" y="3429001"/>
                </a:cubicBezTo>
                <a:cubicBezTo>
                  <a:pt x="8452322" y="4685233"/>
                  <a:pt x="8098524" y="5844836"/>
                  <a:pt x="7501089" y="6778993"/>
                </a:cubicBezTo>
                <a:lnTo>
                  <a:pt x="74479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20AF01B-D099-4710-BF18-E2832A9B6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43572" cy="6858000"/>
          </a:xfrm>
          <a:custGeom>
            <a:avLst/>
            <a:gdLst>
              <a:gd name="connsiteX0" fmla="*/ 0 w 8443572"/>
              <a:gd name="connsiteY0" fmla="*/ 0 h 6858000"/>
              <a:gd name="connsiteX1" fmla="*/ 7439242 w 8443572"/>
              <a:gd name="connsiteY1" fmla="*/ 0 h 6858000"/>
              <a:gd name="connsiteX2" fmla="*/ 7492339 w 8443572"/>
              <a:gd name="connsiteY2" fmla="*/ 79009 h 6858000"/>
              <a:gd name="connsiteX3" fmla="*/ 8443572 w 8443572"/>
              <a:gd name="connsiteY3" fmla="*/ 3429001 h 6858000"/>
              <a:gd name="connsiteX4" fmla="*/ 7492339 w 8443572"/>
              <a:gd name="connsiteY4" fmla="*/ 6778993 h 6858000"/>
              <a:gd name="connsiteX5" fmla="*/ 7439244 w 8443572"/>
              <a:gd name="connsiteY5" fmla="*/ 6858000 h 6858000"/>
              <a:gd name="connsiteX6" fmla="*/ 0 w 84435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43572" h="6858000">
                <a:moveTo>
                  <a:pt x="0" y="0"/>
                </a:moveTo>
                <a:lnTo>
                  <a:pt x="7439242" y="0"/>
                </a:lnTo>
                <a:lnTo>
                  <a:pt x="7492339" y="79009"/>
                </a:lnTo>
                <a:cubicBezTo>
                  <a:pt x="8089774" y="1013167"/>
                  <a:pt x="8443572" y="2172770"/>
                  <a:pt x="8443572" y="3429001"/>
                </a:cubicBezTo>
                <a:cubicBezTo>
                  <a:pt x="8443572" y="4685233"/>
                  <a:pt x="8089774" y="5844836"/>
                  <a:pt x="7492339" y="6778993"/>
                </a:cubicBezTo>
                <a:lnTo>
                  <a:pt x="743924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893" y="1238250"/>
            <a:ext cx="7003107" cy="43815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b="1" kern="1200" dirty="0">
                <a:latin typeface="+mn-lt"/>
                <a:ea typeface="+mj-ea"/>
                <a:cs typeface="+mj-cs"/>
              </a:rPr>
              <a:t>My body:</a:t>
            </a:r>
            <a:r>
              <a:rPr lang="en-GB" sz="3200" b="1" dirty="0">
                <a:latin typeface="+mn-lt"/>
              </a:rPr>
              <a:t> Names of parts of the body and their functions </a:t>
            </a:r>
            <a:endParaRPr lang="en-US" sz="3200" b="1" kern="1200" dirty="0">
              <a:latin typeface="+mn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91575" y="1238250"/>
            <a:ext cx="3000375" cy="43815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can name parts of my body.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can talk about the different parts of my body and what they do.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can describe the changes that take place with puberty.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E4BB4F-99AB-4C4E-A763-C5AC5273D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27916"/>
            <a:ext cx="128016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74023" y="6356350"/>
            <a:ext cx="4002954" cy="365125"/>
          </a:xfrm>
        </p:spPr>
        <p:txBody>
          <a:bodyPr vert="horz" lIns="91440" tIns="45720" rIns="91440" bIns="45720" rtlCol="0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4A4E7906-2E97-41E3-B042-F13FD1D64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71B14D-2F67-41B8-81B1-7BC91C6E5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935" y="854168"/>
            <a:ext cx="3527117" cy="26656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>
                <a:latin typeface="+mn-lt"/>
              </a:rPr>
              <a:t>Male reproductive organs (labelled)</a:t>
            </a: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3276E0C7-D588-440B-8F4A-876392DB7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43658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BA8676-910E-914E-A1EA-7A952A54C4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4663" y="10"/>
            <a:ext cx="708733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79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4E7906-2E97-41E3-B042-F13FD1D64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505D54-3CBD-4C0A-B4C5-B427A8728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935" y="854168"/>
            <a:ext cx="3527117" cy="26656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>
                <a:latin typeface="+mn-lt"/>
              </a:rPr>
              <a:t>Female reproductive organs 1 (</a:t>
            </a:r>
            <a:r>
              <a:rPr lang="en-US" sz="3200" dirty="0" err="1">
                <a:latin typeface="+mn-lt"/>
              </a:rPr>
              <a:t>unlabelled</a:t>
            </a:r>
            <a:r>
              <a:rPr lang="en-US" sz="3200" dirty="0">
                <a:latin typeface="+mn-lt"/>
              </a:rPr>
              <a:t>)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76E0C7-D588-440B-8F4A-876392DB7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43658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clothing&#10;&#10;Description automatically generated">
            <a:extLst>
              <a:ext uri="{FF2B5EF4-FFF2-40B4-BE49-F238E27FC236}">
                <a16:creationId xmlns:a16="http://schemas.microsoft.com/office/drawing/2014/main" id="{A64F799B-CCA5-4227-BDE2-C4A49D73E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104663" y="10"/>
            <a:ext cx="708733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40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05D54-3CBD-4C0A-B4C5-B427A8728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>
                <a:latin typeface="+mn-lt"/>
              </a:rPr>
              <a:t>Female reproductive organs 1 (labelled)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BFB628-7DBB-6F4A-B2BF-75A1434588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1" r="103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93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0">
            <a:extLst>
              <a:ext uri="{FF2B5EF4-FFF2-40B4-BE49-F238E27FC236}">
                <a16:creationId xmlns:a16="http://schemas.microsoft.com/office/drawing/2014/main" id="{F4F2FC05-7D27-410F-BDA9-ADF483136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2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3" y="633619"/>
            <a:ext cx="5457817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444648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6" y="2368296"/>
            <a:ext cx="4607052" cy="3502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/>
              <a:t>What is puberty?</a:t>
            </a:r>
          </a:p>
          <a:p>
            <a:pPr marL="0" indent="0">
              <a:buNone/>
            </a:pPr>
            <a:r>
              <a:rPr lang="en-GB" sz="2400"/>
              <a:t>Puberty is the time in your life when your body begins to change.</a:t>
            </a:r>
          </a:p>
          <a:p>
            <a:pPr marL="0" indent="0">
              <a:buNone/>
            </a:pPr>
            <a:r>
              <a:rPr lang="en-GB" sz="2400"/>
              <a:t>Some changes you can see.</a:t>
            </a:r>
          </a:p>
          <a:p>
            <a:pPr marL="0" indent="0">
              <a:buNone/>
            </a:pPr>
            <a:r>
              <a:rPr lang="en-GB" sz="2400"/>
              <a:t>Some changes happen inside your body. You can’t see these.</a:t>
            </a:r>
          </a:p>
        </p:txBody>
      </p:sp>
      <p:pic>
        <p:nvPicPr>
          <p:cNvPr id="7" name="Picture 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6EF2E0BE-0AC3-4F38-B90C-4416866795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4599" y="10"/>
            <a:ext cx="5457817" cy="333754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18358" y="6356350"/>
            <a:ext cx="3326892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rshp.scot</a:t>
            </a:r>
          </a:p>
        </p:txBody>
      </p:sp>
      <p:pic>
        <p:nvPicPr>
          <p:cNvPr id="9" name="Picture 8" descr="A boy in a striped shirt and smiling at the camera&#10;&#10;Description automatically generated">
            <a:extLst>
              <a:ext uri="{FF2B5EF4-FFF2-40B4-BE49-F238E27FC236}">
                <a16:creationId xmlns:a16="http://schemas.microsoft.com/office/drawing/2014/main" id="{3857A799-99B6-4EEB-A8EC-854781238B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4590" y="3520439"/>
            <a:ext cx="5457817" cy="333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03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1">
            <a:extLst>
              <a:ext uri="{FF2B5EF4-FFF2-40B4-BE49-F238E27FC236}">
                <a16:creationId xmlns:a16="http://schemas.microsoft.com/office/drawing/2014/main" id="{932495F0-C5CB-4823-AE70-EED61EBAB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AC48CC-BB07-4ED4-9ECA-942EDB6F9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183" y="1143000"/>
            <a:ext cx="4846320" cy="2898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>
                <a:latin typeface="+mn-lt"/>
              </a:rPr>
              <a:t>Activity: </a:t>
            </a:r>
            <a:br>
              <a:rPr lang="en-US" sz="3200" b="1" dirty="0">
                <a:latin typeface="+mn-lt"/>
              </a:rPr>
            </a:br>
            <a:r>
              <a:rPr lang="en-US" sz="3200" dirty="0">
                <a:latin typeface="+mn-lt"/>
              </a:rPr>
              <a:t>Names for parts of our body</a:t>
            </a: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CB8B9C25-D80D-48EC-B83A-231219A80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82975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215D0B-AF4B-447E-8CEB-D0C3237A2A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763211" y="191959"/>
            <a:ext cx="2436491" cy="3143860"/>
          </a:xfrm>
          <a:prstGeom prst="rect">
            <a:avLst/>
          </a:prstGeom>
        </p:spPr>
      </p:pic>
      <p:sp>
        <p:nvSpPr>
          <p:cNvPr id="30" name="Rectangle 25">
            <a:extLst>
              <a:ext uri="{FF2B5EF4-FFF2-40B4-BE49-F238E27FC236}">
                <a16:creationId xmlns:a16="http://schemas.microsoft.com/office/drawing/2014/main" id="{601CC70B-8875-45A1-8AFD-7D546E3C0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3897" y="4177748"/>
            <a:ext cx="4824407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3" descr="A drawing of a person&#10;&#10;Description automatically generated">
            <a:extLst>
              <a:ext uri="{FF2B5EF4-FFF2-40B4-BE49-F238E27FC236}">
                <a16:creationId xmlns:a16="http://schemas.microsoft.com/office/drawing/2014/main" id="{278A7F57-559F-4513-B6E2-BC3BB2FCF3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802509" y="3522180"/>
            <a:ext cx="2357895" cy="314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37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DC433105-97B8-450F-A8A2-86D586CD22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C33850-3A60-44C4-92E2-FBDFD3AB2F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C7A61-A44B-42DB-9B6F-32A627E00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258171"/>
            <a:ext cx="2804504" cy="3918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Nipples</a:t>
            </a:r>
          </a:p>
          <a:p>
            <a:pPr marL="0" indent="0">
              <a:buNone/>
            </a:pPr>
            <a:r>
              <a:rPr lang="en-GB" sz="2000" dirty="0"/>
              <a:t>Both boys and girls have nipples. </a:t>
            </a:r>
          </a:p>
          <a:p>
            <a:pPr marL="0" indent="0">
              <a:buNone/>
            </a:pPr>
            <a:r>
              <a:rPr lang="en-GB" sz="2000" dirty="0"/>
              <a:t>When a girl grows, she will develop breasts. </a:t>
            </a:r>
          </a:p>
          <a:p>
            <a:pPr marL="0" indent="0">
              <a:buNone/>
            </a:pPr>
            <a:r>
              <a:rPr lang="en-GB" sz="2000" dirty="0"/>
              <a:t>If a woman has a baby, then she can breast feed her baby; the baby would get milk from its mum’s nipples.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5305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C28AF-6C65-4773-A7F6-E7A237192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400" b="1"/>
              <a:t>Penis</a:t>
            </a:r>
          </a:p>
          <a:p>
            <a:pPr marL="0" indent="0">
              <a:buNone/>
            </a:pPr>
            <a:r>
              <a:rPr lang="en-GB" sz="2400"/>
              <a:t>Boys have a penis. Every penis is different. When a boy urinates, it comes out of his penis. </a:t>
            </a:r>
          </a:p>
          <a:p>
            <a:pPr marL="0" indent="0">
              <a:buNone/>
            </a:pPr>
            <a:r>
              <a:rPr lang="en-GB" sz="2400" b="1"/>
              <a:t>Scrotum and testicles</a:t>
            </a:r>
          </a:p>
          <a:p>
            <a:pPr marL="0" indent="0">
              <a:buNone/>
            </a:pPr>
            <a:r>
              <a:rPr lang="en-GB" sz="2400"/>
              <a:t>The scrotum is the sack of skin that hangs under the boy’s penis. Inside there are the testicles. </a:t>
            </a:r>
          </a:p>
          <a:p>
            <a:pPr marL="0" indent="0">
              <a:buNone/>
            </a:pPr>
            <a:endParaRPr lang="en-GB" sz="2400"/>
          </a:p>
          <a:p>
            <a:endParaRPr lang="en-GB" sz="2400"/>
          </a:p>
        </p:txBody>
      </p:sp>
      <p:pic>
        <p:nvPicPr>
          <p:cNvPr id="7" name="Picture 6" descr="A drawing of a person&#10;&#10;Description automatically generated">
            <a:extLst>
              <a:ext uri="{FF2B5EF4-FFF2-40B4-BE49-F238E27FC236}">
                <a16:creationId xmlns:a16="http://schemas.microsoft.com/office/drawing/2014/main" id="{F0D84FEA-1CE3-47EF-A210-8D4FA2401A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631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B8ADF-039E-4DD2-B2C6-E1FE6419C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400" b="1" dirty="0"/>
              <a:t>Vulva</a:t>
            </a:r>
          </a:p>
          <a:p>
            <a:pPr marL="0" indent="0">
              <a:buNone/>
            </a:pPr>
            <a:r>
              <a:rPr lang="en-GB" sz="2400" dirty="0"/>
              <a:t>Girls have a vulva. Every vulva is different.</a:t>
            </a:r>
          </a:p>
          <a:p>
            <a:pPr marL="0" indent="0">
              <a:buNone/>
            </a:pPr>
            <a:r>
              <a:rPr lang="en-GB" sz="2400" dirty="0"/>
              <a:t>When a girl urinates, it comes out of her vulva.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88CFC9-9F37-4018-A02C-C362B2E418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1720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9F80889A-804F-46AD-82FB-F503132DFC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702" y="52914"/>
            <a:ext cx="7169832" cy="6853144"/>
          </a:xfrm>
          <a:prstGeom prst="rect">
            <a:avLst/>
          </a:prstGeom>
          <a:effectLst/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F6F733D-9F73-CF4F-81CD-BF4D198A4BF8}"/>
              </a:ext>
            </a:extLst>
          </p:cNvPr>
          <p:cNvCxnSpPr>
            <a:cxnSpLocks/>
          </p:cNvCxnSpPr>
          <p:nvPr/>
        </p:nvCxnSpPr>
        <p:spPr>
          <a:xfrm flipH="1">
            <a:off x="2431915" y="2188396"/>
            <a:ext cx="1286565" cy="87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FD787F-EFA1-7D47-A8DF-89005BF5C7EE}"/>
              </a:ext>
            </a:extLst>
          </p:cNvPr>
          <p:cNvCxnSpPr>
            <a:cxnSpLocks/>
          </p:cNvCxnSpPr>
          <p:nvPr/>
        </p:nvCxnSpPr>
        <p:spPr>
          <a:xfrm flipH="1">
            <a:off x="2626469" y="4318760"/>
            <a:ext cx="1354659" cy="10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8F4998-9DBF-8C4D-8EF3-FB22B417A721}"/>
              </a:ext>
            </a:extLst>
          </p:cNvPr>
          <p:cNvCxnSpPr>
            <a:cxnSpLocks/>
          </p:cNvCxnSpPr>
          <p:nvPr/>
        </p:nvCxnSpPr>
        <p:spPr>
          <a:xfrm flipH="1">
            <a:off x="7993294" y="2470825"/>
            <a:ext cx="1831643" cy="1942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9975F7-327A-5541-BB22-4806C899784D}"/>
              </a:ext>
            </a:extLst>
          </p:cNvPr>
          <p:cNvCxnSpPr>
            <a:cxnSpLocks/>
          </p:cNvCxnSpPr>
          <p:nvPr/>
        </p:nvCxnSpPr>
        <p:spPr>
          <a:xfrm flipH="1">
            <a:off x="7346022" y="4494178"/>
            <a:ext cx="1807706" cy="1291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280B94A-309D-A348-8A6A-5B443F10543B}"/>
              </a:ext>
            </a:extLst>
          </p:cNvPr>
          <p:cNvCxnSpPr>
            <a:cxnSpLocks/>
          </p:cNvCxnSpPr>
          <p:nvPr/>
        </p:nvCxnSpPr>
        <p:spPr>
          <a:xfrm flipH="1">
            <a:off x="3064214" y="4411754"/>
            <a:ext cx="1092011" cy="7633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DF4FADF-18A1-D948-BBFC-7A9E39881810}"/>
              </a:ext>
            </a:extLst>
          </p:cNvPr>
          <p:cNvSpPr txBox="1"/>
          <p:nvPr/>
        </p:nvSpPr>
        <p:spPr>
          <a:xfrm>
            <a:off x="1527243" y="2081718"/>
            <a:ext cx="1731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Nipples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1AAA05-0C6E-5C4F-A676-35F9CFD75EC6}"/>
              </a:ext>
            </a:extLst>
          </p:cNvPr>
          <p:cNvSpPr txBox="1"/>
          <p:nvPr/>
        </p:nvSpPr>
        <p:spPr>
          <a:xfrm>
            <a:off x="1964988" y="4143982"/>
            <a:ext cx="1731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Penis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234952-BB01-2043-8D57-E3D6F9B1A03B}"/>
              </a:ext>
            </a:extLst>
          </p:cNvPr>
          <p:cNvSpPr txBox="1"/>
          <p:nvPr/>
        </p:nvSpPr>
        <p:spPr>
          <a:xfrm>
            <a:off x="2140085" y="5087565"/>
            <a:ext cx="1731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Scrotum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442014-9BEC-194C-B761-1D9F5E3C3FEA}"/>
              </a:ext>
            </a:extLst>
          </p:cNvPr>
          <p:cNvSpPr txBox="1"/>
          <p:nvPr/>
        </p:nvSpPr>
        <p:spPr>
          <a:xfrm>
            <a:off x="9212093" y="4328808"/>
            <a:ext cx="1731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Vulva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AE606B-A0B8-C84D-B5DF-1EA9B7AE2C7D}"/>
              </a:ext>
            </a:extLst>
          </p:cNvPr>
          <p:cNvSpPr txBox="1"/>
          <p:nvPr/>
        </p:nvSpPr>
        <p:spPr>
          <a:xfrm>
            <a:off x="9834664" y="2295728"/>
            <a:ext cx="1731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Nipples</a:t>
            </a:r>
          </a:p>
        </p:txBody>
      </p:sp>
    </p:spTree>
    <p:extLst>
      <p:ext uri="{BB962C8B-B14F-4D97-AF65-F5344CB8AC3E}">
        <p14:creationId xmlns:p14="http://schemas.microsoft.com/office/powerpoint/2010/main" val="3179725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27115-CD29-4F4E-B881-9EC207196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sz="2400" dirty="0"/>
              <a:t>The </a:t>
            </a:r>
            <a:r>
              <a:rPr lang="en-GB" sz="2400" b="1" dirty="0"/>
              <a:t>genitals </a:t>
            </a:r>
            <a:r>
              <a:rPr lang="en-GB" sz="2400" dirty="0"/>
              <a:t>are the private parts of our bodies. For the boy the penis and scrotum and for a girl the vulva. </a:t>
            </a:r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r>
              <a:rPr lang="en-GB" sz="2400" dirty="0"/>
              <a:t>Connected to our genitals, inside our body, are parts of our body called </a:t>
            </a:r>
            <a:r>
              <a:rPr lang="en-GB" sz="2400" b="1" dirty="0"/>
              <a:t>reproductive organs </a:t>
            </a:r>
            <a:r>
              <a:rPr lang="en-GB" sz="2400" dirty="0"/>
              <a:t>because they are used to make a baby.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FDADBDE5-7C3E-0D45-AFE1-AC3CEF3B44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1543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A4E7906-2E97-41E3-B042-F13FD1D64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71B14D-2F67-41B8-81B1-7BC91C6E5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935" y="854168"/>
            <a:ext cx="3527117" cy="26656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 dirty="0">
                <a:latin typeface="+mn-lt"/>
              </a:rPr>
              <a:t>Male reproductive organs (</a:t>
            </a:r>
            <a:r>
              <a:rPr lang="en-US" sz="3200" dirty="0" err="1">
                <a:latin typeface="+mn-lt"/>
              </a:rPr>
              <a:t>unlabelled</a:t>
            </a:r>
            <a:r>
              <a:rPr lang="en-US" sz="3200" dirty="0">
                <a:latin typeface="+mn-lt"/>
              </a:rPr>
              <a:t>)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76E0C7-D588-440B-8F4A-876392DB7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43658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5BE6C5-2AFB-44AF-B691-509316302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4663" y="10"/>
            <a:ext cx="708733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50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292</Words>
  <Application>Microsoft Macintosh PowerPoint</Application>
  <PresentationFormat>Widescreen</PresentationFormat>
  <Paragraphs>36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My body: Names of parts of the body and their functions </vt:lpstr>
      <vt:lpstr>PowerPoint Presentation</vt:lpstr>
      <vt:lpstr>Activity:  Names for parts of our body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Male reproductive organs (unlabelled)</vt:lpstr>
      <vt:lpstr>Male reproductive organs (labelled)</vt:lpstr>
      <vt:lpstr>Female reproductive organs 1 (unlabelled) </vt:lpstr>
      <vt:lpstr>Female reproductive organs 1 (labelled)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body: Names of parts of the body and their functions </dc:title>
  <dc:creator>Colin Morrison</dc:creator>
  <cp:lastModifiedBy>Fran Caley</cp:lastModifiedBy>
  <cp:revision>1</cp:revision>
  <dcterms:created xsi:type="dcterms:W3CDTF">2020-06-18T14:23:03Z</dcterms:created>
  <dcterms:modified xsi:type="dcterms:W3CDTF">2024-05-15T20:30:12Z</dcterms:modified>
</cp:coreProperties>
</file>