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2"/>
  </p:notesMasterIdLst>
  <p:sldIdLst>
    <p:sldId id="281" r:id="rId2"/>
    <p:sldId id="265" r:id="rId3"/>
    <p:sldId id="284" r:id="rId4"/>
    <p:sldId id="277" r:id="rId5"/>
    <p:sldId id="278" r:id="rId6"/>
    <p:sldId id="279" r:id="rId7"/>
    <p:sldId id="285" r:id="rId8"/>
    <p:sldId id="283" r:id="rId9"/>
    <p:sldId id="282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894E-BBA3-E04F-A4B7-C4CB3BD7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7F698-EC8B-1845-9683-BAE42438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60C3A-AA40-974D-B4B3-8913101A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E959-F252-4E45-95EC-E412BF8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B34D-F3E5-4841-B20A-07D8D08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63E-C21A-1D4F-835A-62A45E50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404C9-669A-3E47-B873-C2FF1FFB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1F43-665E-9440-A40C-74588A68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21F-88F9-9B4F-8859-1DF1022A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E90E-0E67-834A-BA21-BB585B29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AE631-D2BF-2944-9F1E-014B84BCC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D931A-F93C-6449-9D6C-8D4CB95CB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3923-5815-B447-82F0-B187EB2E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8E81-DA26-8F4A-A09C-C5026C44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F058-3A9C-DC46-841D-8B98DFB2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0FBD-EC0A-414B-8B87-C9FFD418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09B37-997B-1F49-952C-B5AE9E3F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30CEB-1629-404C-B4CE-C58DF1ED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A05B2-DD44-EE4E-82A2-EFCE8D66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CDFF6-6DB9-9A40-8015-0D9701C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FCF9-31FE-FE4F-A49B-FA536035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D2D2-534A-C340-A710-F88AD4B3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AED4-D6D5-C649-BB3E-EF6FAB03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296F-8F1D-9849-93B7-3BB3202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2619-EBD5-AB4D-8B28-1ADC4CC5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30E1-A048-B543-9AF9-EDD7EBB6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0D271-5FCA-7741-A483-64CBD088B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BEAD-49D4-8E4C-814E-C71941DDE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3977-3039-B249-B340-59DDBC38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65C1-6038-4844-80A1-2E600D20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936C2-F161-834E-BAC5-483B635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E35A-2990-394C-90B7-F6AAFEAD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59D2-0A97-E449-9567-249222EA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4D4D3-264C-AD4B-8640-861D47160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78530-C3A9-944F-8038-D3D3478BD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1499D-B07C-964A-B50C-1E22DB4F9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B6087-FC1B-4843-82AF-F81C13B0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3DF1B-C38C-054A-B632-03DECB65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00899-2E86-8348-B3D7-82E5F9B5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2DF4-8D54-D042-9D36-EF6654A7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B0156-EC62-D946-92A0-ECFCA452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D247D-8231-A148-83ED-793AB7A6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029E-D98D-7345-BEB1-4FD5770D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36984-02D9-A44A-BBC4-7977E953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4A0D-32FC-DE4B-88F9-44ABB706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F3338-85E6-B24E-A65B-515E5889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82B8-6F3F-4F48-9A16-C97DB19F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AF23-F2AF-3C4C-A1E2-5F71480F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5DE50-7809-2E4E-B3A5-F519B201B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D149A-06D1-8542-BE01-43CFDEB0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A68E-7298-F046-B06E-CDE152F0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E7C4-BABE-DB40-9CD1-F1448D43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2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D642-A4CA-BB42-B003-65148077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FFDE2-7A78-8247-84E9-FA59936AB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FBC0D-88B0-3A46-90B9-0E8F00FE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936C-08C0-D042-AB15-6A7C1D48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A8E4F-B604-5B4A-BB88-A01B968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448E7-3DB8-3B4E-981F-A8063610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CBEE1-5EC5-5949-9D76-94E644CD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D4D6-80F0-7D40-853C-F5C8BB60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BEE62-1B82-BA4D-88F0-2BD38779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pPr/>
              <a:t>18/06/2020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D003-5D39-3346-AF24-A4560D2A9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9355-8557-3B40-A78F-C2263ADD6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youtu.be/4SRXvGHKA-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6D959-40B6-48FD-853A-347B973A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Personal Hygiene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31AE-D585-4470-AA0A-3B54FB62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GB" sz="2400" dirty="0"/>
              <a:t>I can describe the changes that take place with puberty.</a:t>
            </a:r>
          </a:p>
          <a:p>
            <a:r>
              <a:rPr lang="en-GB" sz="2400" dirty="0"/>
              <a:t>I understand how to maintain personal hygiene.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000B-1221-459C-9B53-35053085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27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41DDE-ABD9-410E-8AB0-097B6AD0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b="1" dirty="0">
                <a:latin typeface="+mn-lt"/>
              </a:rPr>
              <a:t>Top tips?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654B-0D35-4C7B-BE03-6D945B4EF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If you were to give your top tip to other children and young people about personal hygiene, what would it be?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5528F-AFBB-4182-82E9-62F8876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51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Personal hygiene</a:t>
            </a:r>
            <a:r>
              <a:rPr lang="en-US" dirty="0"/>
              <a:t> is about keeping yourself clean.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B5C9D-8E47-3B4C-B456-8F7D83BC7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0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AF59E-34C5-45FD-AAB5-97D6D004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What parts of our body do we need to keep clean?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How do we keep ourselves clean?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41DA4-C8DB-434F-9C90-8815DB53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" r="913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0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latin typeface="+mn-lt"/>
              </a:rPr>
              <a:t>Oily hair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10108"/>
            <a:ext cx="4750067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Each strand of hair has its own oil gland that keeps the hair shiny and waterproof. </a:t>
            </a:r>
          </a:p>
          <a:p>
            <a:pPr marL="0" lvl="0" indent="0" fontAlgn="base">
              <a:buNone/>
            </a:pPr>
            <a:endParaRPr lang="en-US" sz="1800" dirty="0"/>
          </a:p>
          <a:p>
            <a:pPr marL="0" lvl="0" indent="0" fontAlgn="base">
              <a:buNone/>
            </a:pPr>
            <a:r>
              <a:rPr lang="en-US" sz="2400" dirty="0"/>
              <a:t>During puberty, when the glands produce extra oil, it can make your hair look too shiny, oily, and greasy.</a:t>
            </a:r>
          </a:p>
          <a:p>
            <a:pPr marL="0" lvl="0" indent="0" fontAlgn="base">
              <a:buNone/>
            </a:pPr>
            <a:endParaRPr lang="en-US" sz="1800" dirty="0"/>
          </a:p>
          <a:p>
            <a:pPr marL="0" lvl="0" indent="0" fontAlgn="base">
              <a:buNone/>
            </a:pPr>
            <a:r>
              <a:rPr lang="en-US" sz="2400" dirty="0"/>
              <a:t>Washing your hair regularly can help control oily hair.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017B5BB-D3CA-45F4-ACE0-88E74FC96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89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5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</a:rPr>
              <a:t>Spots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82" y="2471372"/>
            <a:ext cx="4502858" cy="349286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This can be called </a:t>
            </a:r>
            <a:r>
              <a:rPr lang="en-US" sz="2400" b="1" dirty="0"/>
              <a:t>acne</a:t>
            </a:r>
            <a:r>
              <a:rPr lang="en-US" sz="2400" dirty="0"/>
              <a:t> or pimples. </a:t>
            </a:r>
          </a:p>
          <a:p>
            <a:pPr marL="0" lvl="0" indent="0" fontAlgn="base">
              <a:buNone/>
            </a:pPr>
            <a:r>
              <a:rPr lang="en-US" sz="2400" dirty="0"/>
              <a:t>You get spots with puberty because your skin gets oily. </a:t>
            </a:r>
          </a:p>
          <a:p>
            <a:pPr marL="0" lvl="0" indent="0" fontAlgn="base">
              <a:buNone/>
            </a:pPr>
            <a:r>
              <a:rPr lang="en-US" sz="2400" dirty="0"/>
              <a:t>You can get spots on your face, chest, back and bottom. </a:t>
            </a:r>
          </a:p>
          <a:p>
            <a:pPr marL="0" lvl="0" indent="0" fontAlgn="base">
              <a:buNone/>
            </a:pPr>
            <a:r>
              <a:rPr lang="en-US" sz="2400" dirty="0"/>
              <a:t>You need to keep your skin clean.</a:t>
            </a:r>
          </a:p>
          <a:p>
            <a:pPr marL="0" lvl="0" indent="0" fontAlgn="base">
              <a:buNone/>
            </a:pPr>
            <a:r>
              <a:rPr lang="en-US" sz="2400" dirty="0"/>
              <a:t>Try not to squeeze your spots or they will get dirty and infected.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6F49DB7-39AD-4561-93A5-0EA04EB4D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r="3523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0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411480" y="991443"/>
            <a:ext cx="4502858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+mn-lt"/>
              </a:rPr>
              <a:t>Sweat and body odour  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When puberty begins you will sweat more. </a:t>
            </a:r>
          </a:p>
          <a:p>
            <a:pPr marL="0" indent="0">
              <a:buNone/>
            </a:pPr>
            <a:r>
              <a:rPr lang="en-US" sz="2400" dirty="0"/>
              <a:t>Your sweat glands produce a new body odour with a stronger smell. </a:t>
            </a:r>
          </a:p>
          <a:p>
            <a:pPr marL="0" indent="0">
              <a:buNone/>
            </a:pPr>
            <a:r>
              <a:rPr lang="en-US" sz="2400" dirty="0"/>
              <a:t>Sweat can cause our body or clothes to smell bad. This is called body odour (or B.O.)</a:t>
            </a:r>
          </a:p>
          <a:p>
            <a:pPr marL="0"/>
            <a:endParaRPr lang="en-US" sz="2400" dirty="0"/>
          </a:p>
          <a:p>
            <a:pPr marL="0"/>
            <a:endParaRPr lang="en-US" sz="2400" strike="sngStrike" dirty="0"/>
          </a:p>
          <a:p>
            <a:pPr marL="0" lvl="0" fontAlgn="base"/>
            <a:endParaRPr lang="en-US" sz="2400" strike="sngStrik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4A9D0999-CF8D-4D0D-8ED3-174FBFA5C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92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8C35C33D-3EA9-4D27-90FF-D5FC4B6D3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3E683DB1-2F44-384E-8F2E-5650A2E51B11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latin typeface="+mn-lt"/>
              </a:rPr>
              <a:t>Sweat and body odour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F9D1148-B765-AB40-A075-87062F5B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30601"/>
            <a:ext cx="4958895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fontAlgn="base">
              <a:buNone/>
            </a:pPr>
            <a:r>
              <a:rPr lang="en-US" sz="2400" dirty="0"/>
              <a:t>You will notice sweat and new smells under your arms and maybe your feet and genitals. </a:t>
            </a:r>
          </a:p>
          <a:p>
            <a:pPr marL="0" lvl="0" indent="0" fontAlgn="base">
              <a:buNone/>
            </a:pPr>
            <a:r>
              <a:rPr lang="en-US" sz="2400" dirty="0"/>
              <a:t>If you don’t keep your body and your clothes clean, then bacteria can grow.</a:t>
            </a:r>
          </a:p>
          <a:p>
            <a:pPr marL="0" lvl="0" indent="0" fontAlgn="base">
              <a:buNone/>
            </a:pPr>
            <a:r>
              <a:rPr lang="en-US" sz="2400" dirty="0"/>
              <a:t>Have a bath or shower every day and wear clean clothes. </a:t>
            </a:r>
          </a:p>
          <a:p>
            <a:pPr marL="0" lvl="0" indent="0" fontAlgn="base">
              <a:buNone/>
            </a:pPr>
            <a:r>
              <a:rPr lang="en-US" sz="2400" b="1" dirty="0"/>
              <a:t>Puberty, Body Odour: </a:t>
            </a:r>
            <a:r>
              <a:rPr lang="en-US" sz="2400" b="1" dirty="0">
                <a:hlinkClick r:id="rId4"/>
              </a:rPr>
              <a:t>https://youtu.be/4SRXvGHKA-k</a:t>
            </a:r>
            <a:r>
              <a:rPr lang="en-US" sz="24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2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E38D8-1FDB-441D-BA08-D493C06F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latin typeface="+mn-lt"/>
              </a:rPr>
              <a:t>Oral hygiene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8EC-6878-4116-98BB-82CD1243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Puberty doesn’t make a difference to your oral hygiene – its just a good idea to always look after your mouth, gums and teeth! </a:t>
            </a:r>
          </a:p>
          <a:p>
            <a:pPr marL="0" indent="0">
              <a:buNone/>
            </a:pPr>
            <a:r>
              <a:rPr lang="en-GB" sz="2400" dirty="0"/>
              <a:t>So brush your teeth twice a day.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B6A39-1901-42CD-ADCB-AF00EA24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871" y="6356350"/>
            <a:ext cx="30134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person brushing her teeth&#10;&#10;Description automatically generated">
            <a:extLst>
              <a:ext uri="{FF2B5EF4-FFF2-40B4-BE49-F238E27FC236}">
                <a16:creationId xmlns:a16="http://schemas.microsoft.com/office/drawing/2014/main" id="{6920445E-0540-48E5-A037-D7A1FA6A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38" b="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1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ECB1F-3ACB-4AF5-967D-ADB5100B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latin typeface="+mn-lt"/>
              </a:rPr>
              <a:t>Personal Hygiene Team Task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507B-F70F-4178-BEA7-280F8CC5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Things I need to do every day…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Things I do regularly…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Things I might need help with…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A1BFB-67AE-41E1-87D9-573377D8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DC1357E-0C5F-4BF8-ACBA-BF3F2367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36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9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Personal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hygiene</vt:lpstr>
      <vt:lpstr>Personal Hygiene Team Task</vt:lpstr>
      <vt:lpstr>Top tips?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Colin Morrison</dc:creator>
  <cp:lastModifiedBy>Colin Morrison</cp:lastModifiedBy>
  <cp:revision>1</cp:revision>
  <dcterms:created xsi:type="dcterms:W3CDTF">2020-06-18T14:46:49Z</dcterms:created>
  <dcterms:modified xsi:type="dcterms:W3CDTF">2020-06-18T14:47:00Z</dcterms:modified>
</cp:coreProperties>
</file>