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4"/>
  </p:notesMasterIdLst>
  <p:sldIdLst>
    <p:sldId id="256" r:id="rId2"/>
    <p:sldId id="300" r:id="rId3"/>
    <p:sldId id="287" r:id="rId4"/>
    <p:sldId id="288" r:id="rId5"/>
    <p:sldId id="289" r:id="rId6"/>
    <p:sldId id="295" r:id="rId7"/>
    <p:sldId id="290" r:id="rId8"/>
    <p:sldId id="296" r:id="rId9"/>
    <p:sldId id="297" r:id="rId10"/>
    <p:sldId id="299" r:id="rId11"/>
    <p:sldId id="298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79" d="100"/>
          <a:sy n="79" d="100"/>
        </p:scale>
        <p:origin x="9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86DCB1CB-28AB-4943-BA15-148A9C05CADD}"/>
    <pc:docChg chg="modSld">
      <pc:chgData name="Colin Morrison" userId="9e8379d8aac75974" providerId="LiveId" clId="{86DCB1CB-28AB-4943-BA15-148A9C05CADD}" dt="2019-07-01T12:27:52.799" v="20" actId="20577"/>
      <pc:docMkLst>
        <pc:docMk/>
      </pc:docMkLst>
      <pc:sldChg chg="modSp">
        <pc:chgData name="Colin Morrison" userId="9e8379d8aac75974" providerId="LiveId" clId="{86DCB1CB-28AB-4943-BA15-148A9C05CADD}" dt="2019-07-01T12:27:52.799" v="20" actId="20577"/>
        <pc:sldMkLst>
          <pc:docMk/>
          <pc:sldMk cId="979449192" sldId="256"/>
        </pc:sldMkLst>
        <pc:spChg chg="mod">
          <ac:chgData name="Colin Morrison" userId="9e8379d8aac75974" providerId="LiveId" clId="{86DCB1CB-28AB-4943-BA15-148A9C05CADD}" dt="2019-07-01T12:27:52.799" v="20" actId="2057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Ross Robertson" userId="cb37bfa76ebf819d" providerId="LiveId" clId="{1BBC958B-0590-2348-9F85-D9723EBE7877}"/>
    <pc:docChg chg="modSld">
      <pc:chgData name="Ross Robertson" userId="cb37bfa76ebf819d" providerId="LiveId" clId="{1BBC958B-0590-2348-9F85-D9723EBE7877}" dt="2019-07-01T11:47:42.348" v="2" actId="1076"/>
      <pc:docMkLst>
        <pc:docMk/>
      </pc:docMkLst>
      <pc:sldChg chg="modSp">
        <pc:chgData name="Ross Robertson" userId="cb37bfa76ebf819d" providerId="LiveId" clId="{1BBC958B-0590-2348-9F85-D9723EBE7877}" dt="2019-07-01T11:47:42.348" v="2" actId="1076"/>
        <pc:sldMkLst>
          <pc:docMk/>
          <pc:sldMk cId="979449192" sldId="256"/>
        </pc:sldMkLst>
        <pc:spChg chg="mod">
          <ac:chgData name="Ross Robertson" userId="cb37bfa76ebf819d" providerId="LiveId" clId="{1BBC958B-0590-2348-9F85-D9723EBE7877}" dt="2019-07-01T11:47:35.913" v="0" actId="20577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1BBC958B-0590-2348-9F85-D9723EBE7877}" dt="2019-07-01T11:47:42.348" v="2" actId="1076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B078-5B22-EE4F-BED3-A355C7627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02FA8-9258-1241-B669-A45D44D9D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13AD2-F55B-B147-BC5E-02F2CE61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E658-D47E-9246-B53F-B08692A0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D1B1A-2E52-EA4C-8103-C1F1615B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028D-5518-2847-8077-AA93AD4B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6F617-57A6-2C48-BB10-F613BEF65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61634-9C29-AC4E-A545-D92E5083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A415-071B-774D-876E-D1250CB8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60C3F-305A-A64E-B9E5-7EA7A842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4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DB9D1-5569-D543-AE79-DD23C4049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E3710-3E26-D344-A3A3-EDCA3DF54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16D3F-A94B-E94E-BB1A-3F98B131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C8F45-23C7-E144-9397-FBBC857B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737A8-1738-6640-B59D-1D2530DE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5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239B-C18C-C440-BA20-A5B90244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5C6A-C10E-3742-8E91-CC233AC6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B8F79-ED61-5F4E-9A82-91148D2C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70488-D247-C34A-8134-3FD2EA68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10E4-7BB5-9242-B2E0-67251986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BEB3-BF90-9149-BE96-285DDA81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AB07E-7DC9-E941-A72B-FCF5229E7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3F235-AD71-394E-8400-0B1EB07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CB433-04F1-C24F-98F7-025B8B77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6A2E3-01F4-074B-AD97-3A003B8F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BA21-7D63-D442-8F28-A573E545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04BB-0012-394B-AC42-F68B628E1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13A21-7E9F-E74D-8085-5E05E673C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90C82-4EC9-1D47-8F30-80AEF45F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3BBFE-AF2E-1B4D-9D39-A546909A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E8119-C5E4-3048-A001-5156FB82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D3A1-B2B9-2643-85FF-C0CFE36F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57C30-F09A-8B41-887D-92ED409D8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4AF05-73B1-CF46-B00F-AEA2B21E0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242EB-F213-9446-A4F3-B6A2C8317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C2AE6-472E-1545-92C4-30C910679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C756B-7181-4548-8395-B6B1D7F2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01/07/2019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092A6-4513-A14F-968C-87CB72AB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56A53-987A-6B4F-8028-7EFEE0D8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5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079-BCF1-CE40-9AD4-33ED6582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7300A-CFFD-7241-855B-60EE5778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01/07/2019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4D7CD-8959-E34C-94EA-22299CCF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C791A-899F-5C4D-8B94-37F85894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801A1-A24E-F24F-AE6E-FB52A175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01/07/2019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4975E-5731-5B4A-B1E5-224587DB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60A25-012E-4642-8A7A-07B4A7EB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687F-F585-BB4E-8395-4D619FFD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EE06-0398-F54A-A217-669BF4E0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8A403-46BA-1947-AA05-F1F050070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88835-964B-D241-99B5-BAFA7C37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60453-EFB1-C44E-9627-B77900B8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1C74C-0FFE-B145-9808-A3C01556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4FA6-AA01-A942-ACCD-C3565199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745F0-1B81-5D4D-BD2F-23C91CF95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2C90D-9B0B-694F-97B9-4DE418FED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78B2F-64D2-494B-B63A-E0997E26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E9FB3-388F-3F49-910A-781AFFD5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C0245-2BF1-C842-B5FB-791DF952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E2CEF4-2FEA-E248-B3A2-9D03F4A6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1D003-EC5B-7449-9B20-705690E7D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1F4A4-262C-1740-ABD1-5B0B05276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0F2E-55DB-9344-B4E4-1666D4E4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0675-70D1-E646-BC27-E3C2871D6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nhM9UlJjc" TargetMode="External"/><Relationship Id="rId2" Type="http://schemas.openxmlformats.org/officeDocument/2006/relationships/hyperlink" Target="https://youtu.be/zAALZxa6NC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3nhM9UlJj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9605"/>
            <a:ext cx="9144000" cy="1361081"/>
          </a:xfrm>
        </p:spPr>
        <p:txBody>
          <a:bodyPr/>
          <a:lstStyle/>
          <a:p>
            <a:r>
              <a:rPr lang="en-GB" b="1" dirty="0"/>
              <a:t>Consent: My body is mine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2863"/>
            <a:ext cx="8789883" cy="3583439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consent means to me.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know that I, and others, can use words, body language and facial expression to communicate what they like and don’t like.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explain the idea of personal space.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explain that my body is </a:t>
            </a:r>
            <a:r>
              <a:rPr lang="en-GB" i="1" dirty="0"/>
              <a:t>my</a:t>
            </a:r>
            <a:r>
              <a:rPr lang="en-GB" dirty="0"/>
              <a:t> body.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name an adult/adults I go to if I have a worry.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3AA7-C2FD-4A6B-A643-EDAB74653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344706"/>
            <a:ext cx="3651466" cy="4879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Do you ever get that feeling in your tummy or body that makes you feel something isn’t right?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Who do you go to if you have a worry or a question?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C8DA0-404A-4188-A4C4-A6D45E68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342AD-024F-4270-8EE6-68579326E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614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062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latin typeface="+mj-lt"/>
                <a:ea typeface="+mj-ea"/>
                <a:cs typeface="+mj-cs"/>
              </a:rPr>
              <a:t>Video: Boss of My Body </a:t>
            </a:r>
            <a: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https://youtu.be/zAALZxa6NCw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latin typeface="+mj-lt"/>
                <a:ea typeface="+mj-ea"/>
                <a:cs typeface="+mj-cs"/>
              </a:rPr>
              <a:t>Duration: 2 minutes 33 seconds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latin typeface="+mj-lt"/>
                <a:ea typeface="+mj-ea"/>
                <a:cs typeface="+mj-cs"/>
              </a:rPr>
              <a:t>Video: Consent for kids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www.youtube.com/watch?v=h3nhM9UlJjc</a:t>
            </a:r>
            <a: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latin typeface="+mj-lt"/>
                <a:ea typeface="+mj-ea"/>
                <a:cs typeface="+mj-cs"/>
              </a:rPr>
              <a:t>Duration: 2 minutes 42 seconds</a:t>
            </a:r>
            <a:endParaRPr lang="en-US" sz="2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cow&#10;&#10;Description automatically generated">
            <a:extLst>
              <a:ext uri="{FF2B5EF4-FFF2-40B4-BE49-F238E27FC236}">
                <a16:creationId xmlns:a16="http://schemas.microsoft.com/office/drawing/2014/main" id="{47090F75-9CB2-4621-8752-9A1B44939D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22" y="1712665"/>
            <a:ext cx="6553545" cy="3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In this class, we are all individuals, different, unique and special.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9385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E29634F-4204-4C9E-8B0D-F0498EACB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7656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Consent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69326-F192-E244-879A-F48CB6D16A55}"/>
              </a:ext>
            </a:extLst>
          </p:cNvPr>
          <p:cNvSpPr txBox="1"/>
          <p:nvPr/>
        </p:nvSpPr>
        <p:spPr>
          <a:xfrm>
            <a:off x="252663" y="1648326"/>
            <a:ext cx="5259137" cy="441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Consent means asking someone’s permission to do something.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they say yes, they have given their consent.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they say no, they have not given consent.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a person is not sure, or does not say ‘yes’, then this is not consent. </a:t>
            </a:r>
          </a:p>
        </p:txBody>
      </p:sp>
    </p:spTree>
    <p:extLst>
      <p:ext uri="{BB962C8B-B14F-4D97-AF65-F5344CB8AC3E}">
        <p14:creationId xmlns:p14="http://schemas.microsoft.com/office/powerpoint/2010/main" val="151442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Video: Consent for kids</a:t>
            </a:r>
            <a:b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u="sng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www.youtube.com/watch?v=h3nhM9UlJjc</a:t>
            </a:r>
            <a:r>
              <a:rPr lang="en-US" sz="29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Duration: 2 minutes 42 seconds</a:t>
            </a:r>
            <a:endParaRPr lang="en-US" sz="29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1" y="6356350"/>
            <a:ext cx="44391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2855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88" y="1588012"/>
            <a:ext cx="3377183" cy="368197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>
                <a:latin typeface="+mn-lt"/>
              </a:rPr>
              <a:t>Body autonomy means your body is your body. 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Your body belongs to you. 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You are the boss of your body.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2BA14-B019-47DB-B846-6D238EA72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338" b="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2753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64" y="1097281"/>
            <a:ext cx="5139893" cy="368197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>
                <a:latin typeface="+mn-lt"/>
              </a:rPr>
              <a:t>The shake/hi-five/hug game.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dirty="0">
                <a:latin typeface="+mn-lt"/>
              </a:rPr>
              <a:t>Team 1 person says: “Hello! Would you like to…?”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Team 2 person gets to pick or just says: “None of these thanks, I’ll just say hello”.  </a:t>
            </a:r>
            <a:r>
              <a:rPr lang="en-US" sz="3200" b="1" dirty="0">
                <a:latin typeface="+mn-lt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close up of a cactus&#10;&#10;Description automatically generated">
            <a:extLst>
              <a:ext uri="{FF2B5EF4-FFF2-40B4-BE49-F238E27FC236}">
                <a16:creationId xmlns:a16="http://schemas.microsoft.com/office/drawing/2014/main" id="{450C385E-876F-4087-948A-3A55AB4426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7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799669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+mn-lt"/>
              </a:rPr>
              <a:t>Listening to our belly voice.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1D595-658E-48B3-AEAC-91832D554E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5960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204954"/>
            <a:ext cx="3566470" cy="1142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Listening to our belly voice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Scenario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409074" y="1347538"/>
            <a:ext cx="407870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Ava was playing outside.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 boy she knows said “Come here, there’s something I want to show you on my phone”.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other boys were looking at his phone and laughing.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Ava said” No thanks, I don’t want to see it” and kept playing with her friend.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Did Ava do the right thing? What else could Ava do?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icture containing person, indoor, boy, child&#10;&#10;Description automatically generated">
            <a:extLst>
              <a:ext uri="{FF2B5EF4-FFF2-40B4-BE49-F238E27FC236}">
                <a16:creationId xmlns:a16="http://schemas.microsoft.com/office/drawing/2014/main" id="{2E5405C6-2B6C-42B1-B012-9571945CAB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328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136526"/>
            <a:ext cx="4229981" cy="1303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Listening to our belly voice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Scenario 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409073" y="1199147"/>
            <a:ext cx="3890547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Joe was playing at his friends house and there was a party going on, there were lots of adults.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One of the grown-ups said to Joe “Come and sit here with me”.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Joe didn’t want to. In his tummy he was feeling nervous about the man.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 he said “No, I’m going out to play” and he left.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Did Joe do the right thing?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else could Joe do?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943E9DA-7C45-455E-9C92-84D4BC28D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168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53" y="340508"/>
            <a:ext cx="5270632" cy="1235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Listening to our belly voice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Scenario 3: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505326" y="1536290"/>
            <a:ext cx="5270633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Emma was at the local shop on her own.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Some older girls were there too. They were really friendly and said: “ Come with us. There’s a party at our house and we’ve got cigarettes and vodka. It’ll be fun”.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Emma wasn’t sure what to do. She wanted to go. At first she said “Yes”.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then she said: “No thanks. I’ve just remembered my Gran said to come right home”. 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Did Emma do the right thing?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else could Emma do?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51270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E5DAFDD1-722F-44B5-9947-B9FB6CD7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1608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Futura Medium</vt:lpstr>
      <vt:lpstr>Office Theme</vt:lpstr>
      <vt:lpstr>Consent: My body is mine</vt:lpstr>
      <vt:lpstr>Consent</vt:lpstr>
      <vt:lpstr>Video: Consent for kids www.youtube.com/watch?v=h3nhM9UlJjc  Duration: 2 minutes 42 seconds</vt:lpstr>
      <vt:lpstr>Body autonomy means your body is your body.   Your body belongs to you.   You are the boss of your body.</vt:lpstr>
      <vt:lpstr>The shake/hi-five/hug game.  Team 1 person says: “Hello! Would you like to…?”  Team 2 person gets to pick or just says: “None of these thanks, I’ll just say hello”.   </vt:lpstr>
      <vt:lpstr>Listening to our belly voice. </vt:lpstr>
      <vt:lpstr>Listening to our belly voice  Scenario 1:</vt:lpstr>
      <vt:lpstr>Listening to our belly voice  Scenario 2:</vt:lpstr>
      <vt:lpstr>Listening to our belly voice  Scenario 3:</vt:lpstr>
      <vt:lpstr>PowerPoint Presentation</vt:lpstr>
      <vt:lpstr>Video: Boss of My Body https://youtu.be/zAALZxa6NCw  Duration: 2 minutes 33 seconds  Video: Consent for kids www.youtube.com/watch?v=h3nhM9UlJjc  Duration: 2 minutes 42 seconds</vt:lpstr>
      <vt:lpstr>In this class, we are all individuals, different, unique and special.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2.10.2 Consent</dc:title>
  <dc:creator>Colin Morrison</dc:creator>
  <cp:lastModifiedBy>Colin Morrison</cp:lastModifiedBy>
  <cp:revision>1</cp:revision>
  <dcterms:created xsi:type="dcterms:W3CDTF">2019-04-11T11:15:21Z</dcterms:created>
  <dcterms:modified xsi:type="dcterms:W3CDTF">2019-07-01T12:27:57Z</dcterms:modified>
</cp:coreProperties>
</file>