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E4C736-8294-4E11-95A4-EC30AE2A611E}" type="datetimeFigureOut">
              <a:rPr lang="en-US" smtClean="0"/>
              <a:t>09/05/18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B2D271-54DC-4A6F-AACD-C3E175FF001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.uk/imgres?imgurl=http://i.ehow.com/images/GlobalPhoto/Articles/4683289/OldCoupleDancing-main_Full.jpg&amp;imgrefurl=http://www.ehow.com/how_5702099_happy-lonely.html&amp;usg=__uQp4OH2MR0OE8sdSqrPVcvULIAU=&amp;h=542&amp;w=600&amp;sz=52&amp;hl=en&amp;start=19&amp;itbs=1&amp;tbnid=OGed49RFPIJMQM:&amp;tbnh=122&amp;tbnw=135&amp;prev=/images?q=happy+parents&amp;hl=en&amp;gbv=2&amp;tbs=isch:1" TargetMode="Externa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co.uk/imgres?imgurl=http://www.moir.com.au/lessons/lesson3/image096.gif&amp;imgrefurl=http://www.moir.com.au/lessons/lesson3/lesson3.htm&amp;usg=__2-kQrN1N3YRXKJYEvRAsPqp9xes=&amp;h=726&amp;w=366&amp;sz=20&amp;hl=en&amp;start=6&amp;itbs=1&amp;tbnid=HOqMMfhogFfp5M:&amp;tbnh=141&amp;tbnw=71&amp;prev=/images?q=body+language&amp;hl=en&amp;gbv=2&amp;tbs=isch:1" TargetMode="Externa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4500570"/>
            <a:ext cx="8215370" cy="1600200"/>
          </a:xfrm>
        </p:spPr>
        <p:txBody>
          <a:bodyPr>
            <a:normAutofit fontScale="625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en-GB" sz="3800" dirty="0" smtClean="0"/>
              <a:t> I will be aware of links between my </a:t>
            </a:r>
            <a:r>
              <a:rPr lang="en-GB" sz="3800" b="1" dirty="0" smtClean="0">
                <a:solidFill>
                  <a:schemeClr val="accent2">
                    <a:lumMod val="75000"/>
                  </a:schemeClr>
                </a:solidFill>
              </a:rPr>
              <a:t>mood swings and the changes </a:t>
            </a:r>
            <a:r>
              <a:rPr lang="en-GB" sz="3800" dirty="0" smtClean="0"/>
              <a:t>I am going through</a:t>
            </a:r>
          </a:p>
          <a:p>
            <a:pPr>
              <a:buFont typeface="Arial" pitchFamily="34" charset="0"/>
              <a:buChar char="•"/>
            </a:pPr>
            <a:r>
              <a:rPr lang="en-GB" sz="3800" dirty="0" smtClean="0"/>
              <a:t> I will explore how to best deal with my mood/ anger/ frustration in this ‘in between’ stage in my </a:t>
            </a:r>
            <a:r>
              <a:rPr lang="en-GB" sz="3800" b="1" dirty="0" smtClean="0">
                <a:solidFill>
                  <a:schemeClr val="accent2">
                    <a:lumMod val="75000"/>
                  </a:schemeClr>
                </a:solidFill>
              </a:rPr>
              <a:t>development</a:t>
            </a:r>
            <a:r>
              <a:rPr lang="en-GB" sz="3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3800" dirty="0" smtClean="0"/>
              <a:t>as an adult</a:t>
            </a:r>
          </a:p>
          <a:p>
            <a:pPr lvl="0">
              <a:buFont typeface="Arial" pitchFamily="34" charset="0"/>
              <a:buChar char="•"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Puberty</a:t>
            </a:r>
            <a:endParaRPr lang="en-GB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14414" y="3286124"/>
            <a:ext cx="7196166" cy="9334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effects of puberty on my 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emotions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 puberty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2143116"/>
            <a:ext cx="7772400" cy="1409696"/>
          </a:xfrm>
        </p:spPr>
        <p:txBody>
          <a:bodyPr/>
          <a:lstStyle/>
          <a:p>
            <a:r>
              <a:rPr lang="en-GB" sz="3200" dirty="0" smtClean="0"/>
              <a:t>An increase of </a:t>
            </a:r>
            <a:r>
              <a:rPr lang="en-GB" sz="3200" dirty="0" smtClean="0"/>
              <a:t>hormones</a:t>
            </a:r>
            <a:endParaRPr lang="en-GB" sz="3200" dirty="0" smtClean="0"/>
          </a:p>
          <a:p>
            <a:r>
              <a:rPr lang="en-GB" sz="3200" dirty="0" smtClean="0"/>
              <a:t>Body changes (height, hair growth, body shape)</a:t>
            </a:r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00100" y="4071942"/>
            <a:ext cx="7772400" cy="140969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Seeing yourself as an individual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GB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Seeing others in a different way (parents, teachers, etc)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480" y="214311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B050"/>
                </a:solidFill>
              </a:rPr>
              <a:t>Physical</a:t>
            </a:r>
            <a:endParaRPr lang="en-GB" sz="36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550070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70C0"/>
                </a:solidFill>
              </a:rPr>
              <a:t>Emotional</a:t>
            </a:r>
            <a:endParaRPr lang="en-GB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causes conflict with my parents?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Homework</a:t>
            </a:r>
          </a:p>
          <a:p>
            <a:r>
              <a:rPr lang="en-GB" sz="3600" dirty="0" smtClean="0"/>
              <a:t>Clothes</a:t>
            </a:r>
          </a:p>
          <a:p>
            <a:r>
              <a:rPr lang="en-GB" sz="3600" dirty="0" smtClean="0"/>
              <a:t>Video games</a:t>
            </a:r>
          </a:p>
          <a:p>
            <a:r>
              <a:rPr lang="en-GB" sz="3600" dirty="0" smtClean="0"/>
              <a:t>Internet usage</a:t>
            </a:r>
          </a:p>
          <a:p>
            <a:r>
              <a:rPr lang="en-GB" sz="3600" dirty="0" smtClean="0"/>
              <a:t>Music choices and volume</a:t>
            </a:r>
          </a:p>
          <a:p>
            <a:r>
              <a:rPr lang="en-GB" sz="3600" dirty="0" smtClean="0"/>
              <a:t>Friends</a:t>
            </a:r>
          </a:p>
          <a:p>
            <a:r>
              <a:rPr lang="en-GB" sz="3600" dirty="0" smtClean="0"/>
              <a:t>Bedroom</a:t>
            </a:r>
          </a:p>
          <a:p>
            <a:r>
              <a:rPr lang="en-GB" sz="3600" dirty="0" smtClean="0"/>
              <a:t>Choice of leisure activities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causes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conflict</a:t>
            </a:r>
            <a:r>
              <a:rPr lang="en-GB" dirty="0" smtClean="0"/>
              <a:t> with my friends?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600" dirty="0" smtClean="0"/>
              <a:t>Other friendships, new mates</a:t>
            </a:r>
          </a:p>
          <a:p>
            <a:r>
              <a:rPr lang="en-GB" sz="3600" dirty="0" smtClean="0"/>
              <a:t>Misunderstandings,  arguments</a:t>
            </a:r>
          </a:p>
          <a:p>
            <a:r>
              <a:rPr lang="en-GB" sz="3600" dirty="0" smtClean="0"/>
              <a:t>Girlfriends or boyfriends</a:t>
            </a:r>
          </a:p>
          <a:p>
            <a:r>
              <a:rPr lang="en-GB" sz="3600" dirty="0" smtClean="0"/>
              <a:t>Choice of things to do together</a:t>
            </a:r>
          </a:p>
          <a:p>
            <a:r>
              <a:rPr lang="en-GB" sz="3600" dirty="0" smtClean="0"/>
              <a:t>The way they talk to me, making me feel bad about myself</a:t>
            </a:r>
          </a:p>
          <a:p>
            <a:r>
              <a:rPr lang="en-GB" sz="3600" dirty="0" smtClean="0"/>
              <a:t>They do not listen to me, they only talk about themselves</a:t>
            </a:r>
          </a:p>
          <a:p>
            <a:r>
              <a:rPr lang="en-GB" sz="3600" dirty="0" smtClean="0"/>
              <a:t>Jealousy </a:t>
            </a:r>
          </a:p>
          <a:p>
            <a:endParaRPr lang="en-GB" sz="36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keep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parents</a:t>
            </a:r>
            <a:r>
              <a:rPr lang="en-GB" dirty="0" smtClean="0"/>
              <a:t> happy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8358246" cy="4786346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 smtClean="0"/>
              <a:t>Keep them involved, 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tell them </a:t>
            </a:r>
            <a:r>
              <a:rPr lang="en-GB" sz="3600" dirty="0" smtClean="0"/>
              <a:t>your plans, how are you feeling about things</a:t>
            </a:r>
          </a:p>
          <a:p>
            <a:r>
              <a:rPr lang="en-GB" sz="3600" dirty="0" smtClean="0"/>
              <a:t>Ask their advice, 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listen </a:t>
            </a:r>
            <a:r>
              <a:rPr lang="en-GB" sz="3600" dirty="0" smtClean="0"/>
              <a:t>and if you disagree tell them why</a:t>
            </a:r>
          </a:p>
          <a:p>
            <a:r>
              <a:rPr lang="en-GB" sz="3600" dirty="0" smtClean="0"/>
              <a:t>Accept that they have the right to lay down some rules, be willing to 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meet them halfway</a:t>
            </a:r>
          </a:p>
          <a:p>
            <a:r>
              <a:rPr lang="en-GB" sz="3600" dirty="0" smtClean="0"/>
              <a:t>Try 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not to lose your temper</a:t>
            </a:r>
            <a:r>
              <a:rPr lang="en-GB" sz="3600" dirty="0" smtClean="0"/>
              <a:t>, if you show them you can accept when they say no, may be they will be willing to say yes in the future</a:t>
            </a:r>
          </a:p>
          <a:p>
            <a:r>
              <a:rPr lang="en-GB" sz="3600" dirty="0" smtClean="0"/>
              <a:t>When going out, tell them</a:t>
            </a: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 where and with whom</a:t>
            </a:r>
            <a:r>
              <a:rPr lang="en-GB" sz="3600" dirty="0" smtClean="0"/>
              <a:t>, agree a time when you will return and ALWAYS let them know I you are going to be late</a:t>
            </a:r>
          </a:p>
          <a:p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Help more </a:t>
            </a:r>
            <a:r>
              <a:rPr lang="en-GB" sz="3600" dirty="0" smtClean="0"/>
              <a:t>around the house, without waiting to be asked</a:t>
            </a:r>
            <a:endParaRPr lang="en-GB" sz="3600" dirty="0"/>
          </a:p>
        </p:txBody>
      </p:sp>
      <p:pic>
        <p:nvPicPr>
          <p:cNvPr id="18434" name="Picture 2" descr="http://t1.gstatic.com/images?q=tbn:OGed49RFPIJMQM:http://i.ehow.com/images/GlobalPhoto/Articles/4683289/OldCoupleDancing-main_Fu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357166"/>
            <a:ext cx="1285875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Give and take with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friends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785926"/>
            <a:ext cx="8786842" cy="3786214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Try to </a:t>
            </a: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</a:rPr>
              <a:t>not demand too much </a:t>
            </a:r>
            <a:r>
              <a:rPr lang="en-GB" sz="3200" dirty="0" smtClean="0"/>
              <a:t>support and attention without giving some in return, they will find resentful and used</a:t>
            </a:r>
          </a:p>
          <a:p>
            <a:r>
              <a:rPr lang="en-GB" sz="3200" dirty="0" smtClean="0"/>
              <a:t>Show </a:t>
            </a: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</a:rPr>
              <a:t>mutual respect</a:t>
            </a:r>
            <a:r>
              <a:rPr lang="en-GB" sz="3200" dirty="0" smtClean="0"/>
              <a:t>, try to feel the same way about each other</a:t>
            </a:r>
          </a:p>
          <a:p>
            <a:r>
              <a:rPr lang="en-GB" sz="3200" dirty="0" smtClean="0"/>
              <a:t>If you let a friend make you into a doormat by telling you </a:t>
            </a:r>
            <a:r>
              <a:rPr lang="en-GB" sz="3200" b="1" dirty="0" smtClean="0">
                <a:solidFill>
                  <a:schemeClr val="accent2">
                    <a:lumMod val="75000"/>
                  </a:schemeClr>
                </a:solidFill>
              </a:rPr>
              <a:t>how to behave and what to do</a:t>
            </a:r>
            <a:r>
              <a:rPr lang="en-GB" sz="3200" dirty="0" smtClean="0"/>
              <a:t>, then you are not being fair to yourself or to them.</a:t>
            </a:r>
          </a:p>
          <a:p>
            <a:endParaRPr lang="en-GB" dirty="0"/>
          </a:p>
        </p:txBody>
      </p:sp>
      <p:pic>
        <p:nvPicPr>
          <p:cNvPr id="1028" name="Picture 4" descr="friends x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57166"/>
            <a:ext cx="1071570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lang="en-GB" dirty="0" smtClean="0"/>
              <a:t>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Think tall</a:t>
            </a:r>
            <a:r>
              <a:rPr lang="en-GB" dirty="0" smtClean="0"/>
              <a:t>, take a deep breath, unfold your arms, drop your shoulders… you’ll see the difference!</a:t>
            </a: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Keep hands down</a:t>
            </a:r>
            <a:r>
              <a:rPr lang="en-GB" dirty="0" smtClean="0"/>
              <a:t>, avoid trying to hide any part of your face with your hands… this will only call attention to what you want to hide. </a:t>
            </a: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Sit on your hands </a:t>
            </a:r>
            <a:r>
              <a:rPr lang="en-GB" dirty="0" smtClean="0"/>
              <a:t>if you have to! Playing with your hair chewing your nails or sucking your fingers or thumb are dead giveaways if you are feeling insecure. </a:t>
            </a: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Make eye contact</a:t>
            </a:r>
            <a:r>
              <a:rPr lang="en-GB" dirty="0" smtClean="0"/>
              <a:t>, looking away says that either you think they are boring or you are scared of them.</a:t>
            </a:r>
            <a:endParaRPr lang="en-GB" dirty="0"/>
          </a:p>
        </p:txBody>
      </p:sp>
      <p:pic>
        <p:nvPicPr>
          <p:cNvPr id="19458" name="Picture 2" descr="http://t0.gstatic.com/images?q=tbn:HOqMMfhogFfp5M:http://www.moir.com.au/lessons/lesson3/image096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85728"/>
            <a:ext cx="676275" cy="1343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143</TotalTime>
  <Words>464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Puberty</vt:lpstr>
      <vt:lpstr>What is puberty?</vt:lpstr>
      <vt:lpstr>What causes conflict with my parents?</vt:lpstr>
      <vt:lpstr>What causes conflict with my friends?</vt:lpstr>
      <vt:lpstr>How to keep parents happy</vt:lpstr>
      <vt:lpstr>Give and take with friends</vt:lpstr>
      <vt:lpstr>Body language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</dc:title>
  <dc:creator>HP Authorized Customer</dc:creator>
  <cp:lastModifiedBy>DEC</cp:lastModifiedBy>
  <cp:revision>17</cp:revision>
  <dcterms:created xsi:type="dcterms:W3CDTF">2010-02-21T14:36:35Z</dcterms:created>
  <dcterms:modified xsi:type="dcterms:W3CDTF">2018-05-09T07:44:03Z</dcterms:modified>
</cp:coreProperties>
</file>