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8"/>
  </p:notesMasterIdLst>
  <p:sldIdLst>
    <p:sldId id="256" r:id="rId2"/>
    <p:sldId id="284" r:id="rId3"/>
    <p:sldId id="285" r:id="rId4"/>
    <p:sldId id="264" r:id="rId5"/>
    <p:sldId id="290" r:id="rId6"/>
    <p:sldId id="265" r:id="rId7"/>
    <p:sldId id="258" r:id="rId8"/>
    <p:sldId id="274" r:id="rId9"/>
    <p:sldId id="266" r:id="rId10"/>
    <p:sldId id="275" r:id="rId11"/>
    <p:sldId id="267" r:id="rId12"/>
    <p:sldId id="276" r:id="rId13"/>
    <p:sldId id="268" r:id="rId14"/>
    <p:sldId id="277" r:id="rId15"/>
    <p:sldId id="269" r:id="rId16"/>
    <p:sldId id="278" r:id="rId17"/>
    <p:sldId id="279" r:id="rId18"/>
    <p:sldId id="270" r:id="rId19"/>
    <p:sldId id="282" r:id="rId20"/>
    <p:sldId id="286" r:id="rId21"/>
    <p:sldId id="289" r:id="rId22"/>
    <p:sldId id="272" r:id="rId23"/>
    <p:sldId id="287" r:id="rId24"/>
    <p:sldId id="292" r:id="rId25"/>
    <p:sldId id="293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 Morrison" initials="CM" lastIdx="0" clrIdx="0">
    <p:extLst>
      <p:ext uri="{19B8F6BF-5375-455C-9EA6-DF929625EA0E}">
        <p15:presenceInfo xmlns:p15="http://schemas.microsoft.com/office/powerpoint/2012/main" userId="9e8379d8aac759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1088" autoAdjust="0"/>
  </p:normalViewPr>
  <p:slideViewPr>
    <p:cSldViewPr snapToGrid="0" snapToObjects="1">
      <p:cViewPr varScale="1">
        <p:scale>
          <a:sx n="51" d="100"/>
          <a:sy n="51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AD952722-E0BC-4782-A4DA-52F3358957CA}"/>
    <pc:docChg chg="modSld">
      <pc:chgData name="Colin Morrison TASC Morrison" userId="9e8379d8aac75974" providerId="LiveId" clId="{AD952722-E0BC-4782-A4DA-52F3358957CA}" dt="2024-01-08T09:41:14.091" v="4" actId="207"/>
      <pc:docMkLst>
        <pc:docMk/>
      </pc:docMkLst>
      <pc:sldChg chg="modSp mod">
        <pc:chgData name="Colin Morrison TASC Morrison" userId="9e8379d8aac75974" providerId="LiveId" clId="{AD952722-E0BC-4782-A4DA-52F3358957CA}" dt="2024-01-08T09:40:22.089" v="1" actId="207"/>
        <pc:sldMkLst>
          <pc:docMk/>
          <pc:sldMk cId="979449192" sldId="256"/>
        </pc:sldMkLst>
        <pc:spChg chg="mod">
          <ac:chgData name="Colin Morrison TASC Morrison" userId="9e8379d8aac75974" providerId="LiveId" clId="{AD952722-E0BC-4782-A4DA-52F3358957CA}" dt="2024-01-08T09:40:22.089" v="1" actId="207"/>
          <ac:spMkLst>
            <pc:docMk/>
            <pc:sldMk cId="979449192" sldId="256"/>
            <ac:spMk id="7" creationId="{E1F27AA4-30ED-8DD1-EE93-2F10F05898FF}"/>
          </ac:spMkLst>
        </pc:spChg>
      </pc:sldChg>
      <pc:sldChg chg="modSp mod">
        <pc:chgData name="Colin Morrison TASC Morrison" userId="9e8379d8aac75974" providerId="LiveId" clId="{AD952722-E0BC-4782-A4DA-52F3358957CA}" dt="2024-01-08T09:41:03.518" v="3" actId="207"/>
        <pc:sldMkLst>
          <pc:docMk/>
          <pc:sldMk cId="240496534" sldId="272"/>
        </pc:sldMkLst>
        <pc:spChg chg="mod">
          <ac:chgData name="Colin Morrison TASC Morrison" userId="9e8379d8aac75974" providerId="LiveId" clId="{AD952722-E0BC-4782-A4DA-52F3358957CA}" dt="2024-01-08T09:41:03.518" v="3" actId="207"/>
          <ac:spMkLst>
            <pc:docMk/>
            <pc:sldMk cId="240496534" sldId="272"/>
            <ac:spMk id="10" creationId="{AE2A9159-948E-A848-A0A6-E0E5AAD98611}"/>
          </ac:spMkLst>
        </pc:spChg>
      </pc:sldChg>
      <pc:sldChg chg="modSp mod">
        <pc:chgData name="Colin Morrison TASC Morrison" userId="9e8379d8aac75974" providerId="LiveId" clId="{AD952722-E0BC-4782-A4DA-52F3358957CA}" dt="2024-01-08T09:41:14.091" v="4" actId="207"/>
        <pc:sldMkLst>
          <pc:docMk/>
          <pc:sldMk cId="3216350336" sldId="287"/>
        </pc:sldMkLst>
        <pc:spChg chg="mod">
          <ac:chgData name="Colin Morrison TASC Morrison" userId="9e8379d8aac75974" providerId="LiveId" clId="{AD952722-E0BC-4782-A4DA-52F3358957CA}" dt="2024-01-08T09:41:14.091" v="4" actId="207"/>
          <ac:spMkLst>
            <pc:docMk/>
            <pc:sldMk cId="3216350336" sldId="287"/>
            <ac:spMk id="10" creationId="{AE2A9159-948E-A848-A0A6-E0E5AAD98611}"/>
          </ac:spMkLst>
        </pc:spChg>
      </pc:sldChg>
    </pc:docChg>
  </pc:docChgLst>
  <pc:docChgLst>
    <pc:chgData name="Colin Morrison TASC Morrison" userId="9e8379d8aac75974" providerId="LiveId" clId="{7CB15298-124F-4CE6-A450-F3039EF1AA3C}"/>
    <pc:docChg chg="undo custSel modSld">
      <pc:chgData name="Colin Morrison TASC Morrison" userId="9e8379d8aac75974" providerId="LiveId" clId="{7CB15298-124F-4CE6-A450-F3039EF1AA3C}" dt="2023-10-09T14:35:46.606" v="91" actId="20577"/>
      <pc:docMkLst>
        <pc:docMk/>
      </pc:docMkLst>
      <pc:sldChg chg="addSp delSp modSp mod">
        <pc:chgData name="Colin Morrison TASC Morrison" userId="9e8379d8aac75974" providerId="LiveId" clId="{7CB15298-124F-4CE6-A450-F3039EF1AA3C}" dt="2023-10-09T14:27:03.235" v="5" actId="255"/>
        <pc:sldMkLst>
          <pc:docMk/>
          <pc:sldMk cId="979449192" sldId="256"/>
        </pc:sldMkLst>
        <pc:spChg chg="del">
          <ac:chgData name="Colin Morrison TASC Morrison" userId="9e8379d8aac75974" providerId="LiveId" clId="{7CB15298-124F-4CE6-A450-F3039EF1AA3C}" dt="2023-10-09T14:19:36.691" v="0" actId="478"/>
          <ac:spMkLst>
            <pc:docMk/>
            <pc:sldMk cId="979449192" sldId="256"/>
            <ac:spMk id="3" creationId="{00000000-0000-0000-0000-000000000000}"/>
          </ac:spMkLst>
        </pc:spChg>
        <pc:spChg chg="add del mod">
          <ac:chgData name="Colin Morrison TASC Morrison" userId="9e8379d8aac75974" providerId="LiveId" clId="{7CB15298-124F-4CE6-A450-F3039EF1AA3C}" dt="2023-10-09T14:26:54.823" v="3" actId="478"/>
          <ac:spMkLst>
            <pc:docMk/>
            <pc:sldMk cId="979449192" sldId="256"/>
            <ac:spMk id="6" creationId="{0CC0EE92-5D44-4841-AD65-10677746D3B1}"/>
          </ac:spMkLst>
        </pc:spChg>
        <pc:spChg chg="add mod">
          <ac:chgData name="Colin Morrison TASC Morrison" userId="9e8379d8aac75974" providerId="LiveId" clId="{7CB15298-124F-4CE6-A450-F3039EF1AA3C}" dt="2023-10-09T14:27:03.235" v="5" actId="255"/>
          <ac:spMkLst>
            <pc:docMk/>
            <pc:sldMk cId="979449192" sldId="256"/>
            <ac:spMk id="7" creationId="{E1F27AA4-30ED-8DD1-EE93-2F10F05898FF}"/>
          </ac:spMkLst>
        </pc:spChg>
      </pc:sldChg>
      <pc:sldChg chg="modSp mod">
        <pc:chgData name="Colin Morrison TASC Morrison" userId="9e8379d8aac75974" providerId="LiveId" clId="{7CB15298-124F-4CE6-A450-F3039EF1AA3C}" dt="2023-10-09T14:34:20.457" v="45" actId="1076"/>
        <pc:sldMkLst>
          <pc:docMk/>
          <pc:sldMk cId="240496534" sldId="272"/>
        </pc:sldMkLst>
        <pc:spChg chg="mod">
          <ac:chgData name="Colin Morrison TASC Morrison" userId="9e8379d8aac75974" providerId="LiveId" clId="{7CB15298-124F-4CE6-A450-F3039EF1AA3C}" dt="2023-10-09T14:34:20.457" v="45" actId="1076"/>
          <ac:spMkLst>
            <pc:docMk/>
            <pc:sldMk cId="240496534" sldId="272"/>
            <ac:spMk id="10" creationId="{AE2A9159-948E-A848-A0A6-E0E5AAD98611}"/>
          </ac:spMkLst>
        </pc:spChg>
      </pc:sldChg>
      <pc:sldChg chg="modSp mod">
        <pc:chgData name="Colin Morrison TASC Morrison" userId="9e8379d8aac75974" providerId="LiveId" clId="{7CB15298-124F-4CE6-A450-F3039EF1AA3C}" dt="2023-10-09T14:31:05.639" v="12" actId="20577"/>
        <pc:sldMkLst>
          <pc:docMk/>
          <pc:sldMk cId="2098042781" sldId="284"/>
        </pc:sldMkLst>
        <pc:spChg chg="mod">
          <ac:chgData name="Colin Morrison TASC Morrison" userId="9e8379d8aac75974" providerId="LiveId" clId="{7CB15298-124F-4CE6-A450-F3039EF1AA3C}" dt="2023-10-09T14:31:05.639" v="12" actId="20577"/>
          <ac:spMkLst>
            <pc:docMk/>
            <pc:sldMk cId="2098042781" sldId="284"/>
            <ac:spMk id="3" creationId="{00000000-0000-0000-0000-000000000000}"/>
          </ac:spMkLst>
        </pc:spChg>
      </pc:sldChg>
      <pc:sldChg chg="modSp mod">
        <pc:chgData name="Colin Morrison TASC Morrison" userId="9e8379d8aac75974" providerId="LiveId" clId="{7CB15298-124F-4CE6-A450-F3039EF1AA3C}" dt="2023-10-09T14:35:20.411" v="90" actId="20577"/>
        <pc:sldMkLst>
          <pc:docMk/>
          <pc:sldMk cId="3216350336" sldId="287"/>
        </pc:sldMkLst>
        <pc:spChg chg="mod">
          <ac:chgData name="Colin Morrison TASC Morrison" userId="9e8379d8aac75974" providerId="LiveId" clId="{7CB15298-124F-4CE6-A450-F3039EF1AA3C}" dt="2023-10-09T14:35:20.411" v="90" actId="20577"/>
          <ac:spMkLst>
            <pc:docMk/>
            <pc:sldMk cId="3216350336" sldId="287"/>
            <ac:spMk id="10" creationId="{AE2A9159-948E-A848-A0A6-E0E5AAD98611}"/>
          </ac:spMkLst>
        </pc:spChg>
      </pc:sldChg>
      <pc:sldChg chg="addSp delSp modSp mod">
        <pc:chgData name="Colin Morrison TASC Morrison" userId="9e8379d8aac75974" providerId="LiveId" clId="{7CB15298-124F-4CE6-A450-F3039EF1AA3C}" dt="2023-10-09T14:33:32.993" v="39" actId="14100"/>
        <pc:sldMkLst>
          <pc:docMk/>
          <pc:sldMk cId="3300283734" sldId="289"/>
        </pc:sldMkLst>
        <pc:spChg chg="mod">
          <ac:chgData name="Colin Morrison TASC Morrison" userId="9e8379d8aac75974" providerId="LiveId" clId="{7CB15298-124F-4CE6-A450-F3039EF1AA3C}" dt="2023-10-09T14:33:32.993" v="39" actId="14100"/>
          <ac:spMkLst>
            <pc:docMk/>
            <pc:sldMk cId="3300283734" sldId="289"/>
            <ac:spMk id="8" creationId="{28E9BC27-77F8-4F4B-A043-CAAEDEB8600E}"/>
          </ac:spMkLst>
        </pc:spChg>
        <pc:spChg chg="add del">
          <ac:chgData name="Colin Morrison TASC Morrison" userId="9e8379d8aac75974" providerId="LiveId" clId="{7CB15298-124F-4CE6-A450-F3039EF1AA3C}" dt="2023-10-09T14:28:36.072" v="8" actId="26606"/>
          <ac:spMkLst>
            <pc:docMk/>
            <pc:sldMk cId="3300283734" sldId="289"/>
            <ac:spMk id="13" creationId="{068E5CCC-C8B4-1C26-7EEC-22D3D6E680DA}"/>
          </ac:spMkLst>
        </pc:spChg>
        <pc:spChg chg="add del">
          <ac:chgData name="Colin Morrison TASC Morrison" userId="9e8379d8aac75974" providerId="LiveId" clId="{7CB15298-124F-4CE6-A450-F3039EF1AA3C}" dt="2023-10-09T14:28:36.072" v="8" actId="26606"/>
          <ac:spMkLst>
            <pc:docMk/>
            <pc:sldMk cId="3300283734" sldId="289"/>
            <ac:spMk id="15" creationId="{5AA4F2E6-C9E1-359F-FAB8-8E34321074B0}"/>
          </ac:spMkLst>
        </pc:spChg>
        <pc:spChg chg="add">
          <ac:chgData name="Colin Morrison TASC Morrison" userId="9e8379d8aac75974" providerId="LiveId" clId="{7CB15298-124F-4CE6-A450-F3039EF1AA3C}" dt="2023-10-09T14:28:43.069" v="11" actId="26606"/>
          <ac:spMkLst>
            <pc:docMk/>
            <pc:sldMk cId="3300283734" sldId="289"/>
            <ac:spMk id="20" creationId="{8761DDFE-071F-4200-B0AA-394476C2D2D6}"/>
          </ac:spMkLst>
        </pc:spChg>
        <pc:grpChg chg="add del">
          <ac:chgData name="Colin Morrison TASC Morrison" userId="9e8379d8aac75974" providerId="LiveId" clId="{7CB15298-124F-4CE6-A450-F3039EF1AA3C}" dt="2023-10-09T14:28:43.067" v="10" actId="26606"/>
          <ac:grpSpMkLst>
            <pc:docMk/>
            <pc:sldMk cId="3300283734" sldId="289"/>
            <ac:grpSpMk id="17" creationId="{9E2F459E-8EB3-985C-3049-33F6B920DE8D}"/>
          </ac:grpSpMkLst>
        </pc:grpChg>
        <pc:picChg chg="add mod">
          <ac:chgData name="Colin Morrison TASC Morrison" userId="9e8379d8aac75974" providerId="LiveId" clId="{7CB15298-124F-4CE6-A450-F3039EF1AA3C}" dt="2023-10-09T14:33:24.553" v="37" actId="1076"/>
          <ac:picMkLst>
            <pc:docMk/>
            <pc:sldMk cId="3300283734" sldId="289"/>
            <ac:picMk id="2" creationId="{D1268C5C-F93C-0AAC-5CAE-1A315D075B53}"/>
          </ac:picMkLst>
        </pc:picChg>
        <pc:picChg chg="mod ord">
          <ac:chgData name="Colin Morrison TASC Morrison" userId="9e8379d8aac75974" providerId="LiveId" clId="{7CB15298-124F-4CE6-A450-F3039EF1AA3C}" dt="2023-10-09T14:33:27.914" v="38" actId="14100"/>
          <ac:picMkLst>
            <pc:docMk/>
            <pc:sldMk cId="3300283734" sldId="289"/>
            <ac:picMk id="6" creationId="{D4E3E7D9-0DA6-4667-BD89-6629D6353513}"/>
          </ac:picMkLst>
        </pc:picChg>
      </pc:sldChg>
      <pc:sldChg chg="modSp mod">
        <pc:chgData name="Colin Morrison TASC Morrison" userId="9e8379d8aac75974" providerId="LiveId" clId="{7CB15298-124F-4CE6-A450-F3039EF1AA3C}" dt="2023-10-09T14:31:42.959" v="14" actId="20577"/>
        <pc:sldMkLst>
          <pc:docMk/>
          <pc:sldMk cId="411828514" sldId="290"/>
        </pc:sldMkLst>
        <pc:spChg chg="mod">
          <ac:chgData name="Colin Morrison TASC Morrison" userId="9e8379d8aac75974" providerId="LiveId" clId="{7CB15298-124F-4CE6-A450-F3039EF1AA3C}" dt="2023-10-09T14:31:42.959" v="14" actId="20577"/>
          <ac:spMkLst>
            <pc:docMk/>
            <pc:sldMk cId="411828514" sldId="290"/>
            <ac:spMk id="8" creationId="{28E9BC27-77F8-4F4B-A043-CAAEDEB8600E}"/>
          </ac:spMkLst>
        </pc:spChg>
      </pc:sldChg>
      <pc:sldChg chg="modSp mod">
        <pc:chgData name="Colin Morrison TASC Morrison" userId="9e8379d8aac75974" providerId="LiveId" clId="{7CB15298-124F-4CE6-A450-F3039EF1AA3C}" dt="2023-10-09T14:35:46.606" v="91" actId="20577"/>
        <pc:sldMkLst>
          <pc:docMk/>
          <pc:sldMk cId="3086929989" sldId="292"/>
        </pc:sldMkLst>
        <pc:spChg chg="mod">
          <ac:chgData name="Colin Morrison TASC Morrison" userId="9e8379d8aac75974" providerId="LiveId" clId="{7CB15298-124F-4CE6-A450-F3039EF1AA3C}" dt="2023-10-09T14:35:46.606" v="91" actId="20577"/>
          <ac:spMkLst>
            <pc:docMk/>
            <pc:sldMk cId="3086929989" sldId="292"/>
            <ac:spMk id="2" creationId="{F3783957-291E-4A91-8D11-927D2B1351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45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66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22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76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9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89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6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04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28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1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08/01/2024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08/01/2024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08/01/2024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My body:</a:t>
            </a:r>
            <a:b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My body is changing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F27AA4-30ED-8DD1-EE93-2F10F05898FF}"/>
              </a:ext>
            </a:extLst>
          </p:cNvPr>
          <p:cNvSpPr txBox="1">
            <a:spLocks/>
          </p:cNvSpPr>
          <p:nvPr/>
        </p:nvSpPr>
        <p:spPr>
          <a:xfrm>
            <a:off x="5305254" y="1161288"/>
            <a:ext cx="5502663" cy="438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name parts of my body.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talk about the different parts of my body and what they do.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describe the changes that take place with puberty.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talk about my growing independence.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talk about things I can do when I am upset and can identify an adult to speak to if I am upset.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understand how to maintain personal hygiene.</a:t>
            </a:r>
            <a:endParaRPr lang="en-GB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>
                <a:latin typeface="+mn-lt"/>
              </a:rPr>
              <a:t>Skin</a:t>
            </a:r>
            <a:br>
              <a:rPr lang="en-US" sz="2600">
                <a:latin typeface="+mn-lt"/>
              </a:rPr>
            </a:br>
            <a:br>
              <a:rPr lang="en-US" sz="2600">
                <a:latin typeface="+mn-lt"/>
              </a:rPr>
            </a:br>
            <a:r>
              <a:rPr lang="en-US" sz="2600">
                <a:latin typeface="+mn-lt"/>
              </a:rPr>
              <a:t>Both girls and boys can get spots (acne). </a:t>
            </a:r>
            <a:br>
              <a:rPr lang="en-US" sz="2600">
                <a:latin typeface="+mn-lt"/>
              </a:rPr>
            </a:br>
            <a:br>
              <a:rPr lang="en-US" sz="2600">
                <a:latin typeface="+mn-lt"/>
              </a:rPr>
            </a:br>
            <a:r>
              <a:rPr lang="en-US" sz="2600">
                <a:latin typeface="+mn-lt"/>
              </a:rPr>
              <a:t>Spots happen because your skin gets oilier. </a:t>
            </a:r>
            <a:br>
              <a:rPr lang="en-US" sz="2600">
                <a:latin typeface="+mn-lt"/>
              </a:rPr>
            </a:br>
            <a:endParaRPr lang="en-US" sz="2600" b="1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0ACED73-DCF9-4469-A248-07A481E45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1" r="1413" b="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4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What happens to body shape?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F3727-3017-4F01-9F78-65D62606A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86" r="869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7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746" y="641850"/>
            <a:ext cx="3611880" cy="15358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atin typeface="+mn-lt"/>
              </a:rPr>
              <a:t>Body shape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2A9159-948E-A848-A0A6-E0E5AAD98611}"/>
              </a:ext>
            </a:extLst>
          </p:cNvPr>
          <p:cNvSpPr/>
          <p:nvPr/>
        </p:nvSpPr>
        <p:spPr>
          <a:xfrm>
            <a:off x="5300640" y="641850"/>
            <a:ext cx="6237644" cy="1535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Boys and girls grow taller.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Boys get broader across the shoulders and their body becomes more muscular.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Girls’ hips widen and their waist becomes narrower.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FFAF007-4999-4305-9868-9F17F59E09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6" r="2" b="2"/>
          <a:stretch/>
        </p:blipFill>
        <p:spPr>
          <a:xfrm>
            <a:off x="554416" y="2731167"/>
            <a:ext cx="11167447" cy="348498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6101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53C2B5-8127-48BE-9715-8A6707896F52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dirty="0">
                <a:latin typeface="+mn-lt"/>
              </a:rPr>
              <a:t>What happens to breasts?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3" r="1301" b="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7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6C26A-7A64-4797-84C9-82E000BF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3" y="956751"/>
            <a:ext cx="4057998" cy="5953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+mn-lt"/>
              </a:rPr>
              <a:t>Breasts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8EEA19-3F00-4F76-900D-AB2590CD8DB9}"/>
              </a:ext>
            </a:extLst>
          </p:cNvPr>
          <p:cNvSpPr txBox="1">
            <a:spLocks/>
          </p:cNvSpPr>
          <p:nvPr/>
        </p:nvSpPr>
        <p:spPr>
          <a:xfrm>
            <a:off x="443343" y="1753852"/>
            <a:ext cx="4023359" cy="2656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800" dirty="0">
                <a:latin typeface="+mn-lt"/>
                <a:ea typeface="+mn-ea"/>
                <a:cs typeface="+mn-cs"/>
              </a:rPr>
              <a:t>Breasts get bigger and rounder as they grow. 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800" dirty="0">
                <a:latin typeface="+mn-lt"/>
                <a:ea typeface="+mn-ea"/>
                <a:cs typeface="+mn-cs"/>
              </a:rPr>
              <a:t>Every girls' breasts are different. Boys can sometimes have growth in their breast area too.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77" r="25076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9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wall, indoor, holding&#10;&#10;Description automatically generated">
            <a:extLst>
              <a:ext uri="{FF2B5EF4-FFF2-40B4-BE49-F238E27FC236}">
                <a16:creationId xmlns:a16="http://schemas.microsoft.com/office/drawing/2014/main" id="{7C4C6999-90A9-41F6-85DC-3BE0C8597D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11" r="13010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Picture 3" descr="A girl looking at the camera&#10;&#10;Description automatically generated">
            <a:extLst>
              <a:ext uri="{FF2B5EF4-FFF2-40B4-BE49-F238E27FC236}">
                <a16:creationId xmlns:a16="http://schemas.microsoft.com/office/drawing/2014/main" id="{6899B224-3FAA-43F0-A7C3-2DB5D4E2AB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21" r="30270" b="-2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What happens to voices?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924" y="6356350"/>
            <a:ext cx="367588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78661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+mn-lt"/>
              </a:rPr>
              <a:t>Voices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2A9159-948E-A848-A0A6-E0E5AAD98611}"/>
              </a:ext>
            </a:extLst>
          </p:cNvPr>
          <p:cNvSpPr/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Boy’s voices can get deeper.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Girls voices might become deeper too. This happens over time.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picture containing person, yellow, holding&#10;&#10;Description automatically generated">
            <a:extLst>
              <a:ext uri="{FF2B5EF4-FFF2-40B4-BE49-F238E27FC236}">
                <a16:creationId xmlns:a16="http://schemas.microsoft.com/office/drawing/2014/main" id="{208305E6-8F03-431A-89D7-E0350FF62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8" r="-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81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What happens to body smells?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8" name="Picture 7" descr="A person standing in a room&#10;&#10;Description automatically generated">
            <a:extLst>
              <a:ext uri="{FF2B5EF4-FFF2-40B4-BE49-F238E27FC236}">
                <a16:creationId xmlns:a16="http://schemas.microsoft.com/office/drawing/2014/main" id="{7FE56D89-E64E-4208-AAB3-B84DE081A1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25" b="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01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wall, indoor, boy&#10;&#10;Description automatically generated">
            <a:extLst>
              <a:ext uri="{FF2B5EF4-FFF2-40B4-BE49-F238E27FC236}">
                <a16:creationId xmlns:a16="http://schemas.microsoft.com/office/drawing/2014/main" id="{80A76EF0-3FD1-464C-9B9E-1DA85F7DE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94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+mn-lt"/>
              </a:rPr>
              <a:t>Smell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2A9159-948E-A848-A0A6-E0E5AAD98611}"/>
              </a:ext>
            </a:extLst>
          </p:cNvPr>
          <p:cNvSpPr/>
          <p:nvPr/>
        </p:nvSpPr>
        <p:spPr>
          <a:xfrm>
            <a:off x="240632" y="2531617"/>
            <a:ext cx="3797968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Boys and girls sweat more when they go through puberty.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Sweat can make your clothes or body smelly.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It is important for girls and boys to wash themselves and change clothes more often.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9872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Some changes that happen to boys and girls are to get your body ready to have a baby when you grow up, if you want to.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290A7-C2A0-469F-AA60-71146811A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1" b="53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23547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537" y="4746040"/>
            <a:ext cx="10326274" cy="1096042"/>
          </a:xfrm>
        </p:spPr>
        <p:txBody>
          <a:bodyPr anchor="b">
            <a:noAutofit/>
          </a:bodyPr>
          <a:lstStyle/>
          <a:p>
            <a:pPr lvl="0" algn="l"/>
            <a:r>
              <a:rPr lang="en-GB" sz="3600" b="1" dirty="0">
                <a:solidFill>
                  <a:srgbClr val="000000"/>
                </a:solidFill>
              </a:rPr>
              <a:t>Can you name 5 ways your body has changed since you were a baby? 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rshp.scot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5F68C9A-5171-478F-B3B6-A7AB7F550D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460"/>
            <a:ext cx="12192000" cy="47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4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17" y="2429013"/>
            <a:ext cx="4144149" cy="3425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For a few days each month blood and other fluids pass out through the girl’s vagina. There can be some fluids called pre-period discharge before the period starts.</a:t>
            </a:r>
          </a:p>
          <a:p>
            <a:pPr marL="0" indent="0">
              <a:buNone/>
            </a:pPr>
            <a:r>
              <a:rPr lang="en-GB" sz="2400" dirty="0"/>
              <a:t>Periods are also called menstruation.  </a:t>
            </a:r>
          </a:p>
        </p:txBody>
      </p:sp>
      <p:pic>
        <p:nvPicPr>
          <p:cNvPr id="4" name="Picture 3" descr="A picture containing person, table, sitting, indoor&#10;&#10;Description automatically generated">
            <a:extLst>
              <a:ext uri="{FF2B5EF4-FFF2-40B4-BE49-F238E27FC236}">
                <a16:creationId xmlns:a16="http://schemas.microsoft.com/office/drawing/2014/main" id="{71B68F09-0AC1-482E-9D4B-00C30A3B1C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38" r="-1" b="25037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D2F350-544B-4057-B9B9-ADD0241D8AF0}"/>
              </a:ext>
            </a:extLst>
          </p:cNvPr>
          <p:cNvSpPr/>
          <p:nvPr/>
        </p:nvSpPr>
        <p:spPr>
          <a:xfrm>
            <a:off x="631903" y="583866"/>
            <a:ext cx="39289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Periods</a:t>
            </a:r>
          </a:p>
          <a:p>
            <a:r>
              <a:rPr lang="en-GB" sz="2400" dirty="0"/>
              <a:t>When a girl goes through puberty her ovaries release an egg every month.</a:t>
            </a:r>
          </a:p>
        </p:txBody>
      </p:sp>
    </p:spTree>
    <p:extLst>
      <p:ext uri="{BB962C8B-B14F-4D97-AF65-F5344CB8AC3E}">
        <p14:creationId xmlns:p14="http://schemas.microsoft.com/office/powerpoint/2010/main" val="4005206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47" y="547815"/>
            <a:ext cx="9937832" cy="168051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When a girl has her period she wears a sanitary towel or tampon or period pants, or menstrual cup to absorb the fluid.</a:t>
            </a:r>
          </a:p>
        </p:txBody>
      </p:sp>
      <p:pic>
        <p:nvPicPr>
          <p:cNvPr id="2" name="Picture 1" descr="3pk Heavy Absorbency Period Full Briefs image 1">
            <a:extLst>
              <a:ext uri="{FF2B5EF4-FFF2-40B4-BE49-F238E27FC236}">
                <a16:creationId xmlns:a16="http://schemas.microsoft.com/office/drawing/2014/main" id="{D1268C5C-F93C-0AAC-5CAE-1A315D075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2406"/>
          <a:stretch/>
        </p:blipFill>
        <p:spPr bwMode="auto">
          <a:xfrm>
            <a:off x="1427747" y="2335045"/>
            <a:ext cx="3088205" cy="42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4E3E7D9-0DA6-4667-BD89-6629D63535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24824" y="2507737"/>
            <a:ext cx="5940755" cy="40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8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2A9159-948E-A848-A0A6-E0E5AAD98611}"/>
              </a:ext>
            </a:extLst>
          </p:cNvPr>
          <p:cNvSpPr/>
          <p:nvPr/>
        </p:nvSpPr>
        <p:spPr>
          <a:xfrm>
            <a:off x="672804" y="408886"/>
            <a:ext cx="4279383" cy="3425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During a period, girls can feel that it is a bit painful or uncomfortable.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 girl can still do anything she wants when having her period.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effectLst/>
                <a:ea typeface="Calibri" panose="020F0502020204030204" pitchFamily="34" charset="0"/>
              </a:rPr>
              <a:t>Girls start having their period at different ages. </a:t>
            </a:r>
            <a:r>
              <a:rPr lang="en-US" sz="2800" dirty="0"/>
              <a:t> Every girl is different and unique!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1853169-FC5A-4F04-8902-6C85E59F6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17" r="5817" b="-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6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26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+mn-lt"/>
              </a:rPr>
              <a:t>Erections </a:t>
            </a:r>
            <a:br>
              <a:rPr lang="en-US" sz="2800" dirty="0">
                <a:latin typeface="+mn-lt"/>
              </a:rPr>
            </a:br>
            <a:endParaRPr lang="en-US" sz="2800" b="1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2A9159-948E-A848-A0A6-E0E5AAD98611}"/>
              </a:ext>
            </a:extLst>
          </p:cNvPr>
          <p:cNvSpPr/>
          <p:nvPr/>
        </p:nvSpPr>
        <p:spPr>
          <a:xfrm>
            <a:off x="627888" y="1874520"/>
            <a:ext cx="3410712" cy="3425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 erection is when the boy’s penis goes hard and sticks out from his body.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Erections are normal. They can happen at any time. </a:t>
            </a:r>
            <a:r>
              <a:rPr lang="en-GB" sz="2400" dirty="0">
                <a:effectLst/>
                <a:ea typeface="Calibri" panose="020F0502020204030204" pitchFamily="34" charset="0"/>
              </a:rPr>
              <a:t>They can last a few minutes or  a bit longer. </a:t>
            </a:r>
            <a:r>
              <a:rPr lang="en-US" sz="2400" dirty="0"/>
              <a:t>After a while the erection will stop, and the penis will be soft again.</a:t>
            </a:r>
          </a:p>
        </p:txBody>
      </p:sp>
      <p:pic>
        <p:nvPicPr>
          <p:cNvPr id="6" name="Picture 5" descr="A picture containing person, wall, indoor, boy&#10;&#10;Description automatically generated">
            <a:extLst>
              <a:ext uri="{FF2B5EF4-FFF2-40B4-BE49-F238E27FC236}">
                <a16:creationId xmlns:a16="http://schemas.microsoft.com/office/drawing/2014/main" id="{C348758F-B951-4F05-BCB0-DEF22F6D35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67" r="2067" b="-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16350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783957-291E-4A91-8D11-927D2B135159}"/>
              </a:ext>
            </a:extLst>
          </p:cNvPr>
          <p:cNvSpPr/>
          <p:nvPr/>
        </p:nvSpPr>
        <p:spPr>
          <a:xfrm>
            <a:off x="621792" y="1819656"/>
            <a:ext cx="6272784" cy="1536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ea typeface="+mj-ea"/>
                <a:cs typeface="+mj-cs"/>
              </a:rPr>
              <a:t>Wet dreams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When a boy is asleep, he can get an erection. He might ejaculate. Ejaculation is when semen comes out of the boy’s erect penis.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700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When a girl is asleep her vulva can become wet and slippery.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49B1F2-532C-44C7-8AC7-28EA15EE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small child is sleeping in a bed&#10;&#10;Description automatically generated">
            <a:extLst>
              <a:ext uri="{FF2B5EF4-FFF2-40B4-BE49-F238E27FC236}">
                <a16:creationId xmlns:a16="http://schemas.microsoft.com/office/drawing/2014/main" id="{11C36AC9-4242-4C8A-8C78-82CB84A4C8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40"/>
          <a:stretch/>
        </p:blipFill>
        <p:spPr>
          <a:xfrm>
            <a:off x="7684008" y="10"/>
            <a:ext cx="4507992" cy="29345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2A9159-948E-A848-A0A6-E0E5AAD98611}"/>
              </a:ext>
            </a:extLst>
          </p:cNvPr>
          <p:cNvSpPr/>
          <p:nvPr/>
        </p:nvSpPr>
        <p:spPr>
          <a:xfrm>
            <a:off x="594360" y="3058985"/>
            <a:ext cx="6272784" cy="2825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800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Not everyone has wet dreams but if you do this is normal.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you wake up in the morning and your underwear and sheets are wet and sticky, you had a wet dream. Take off your dirty underwear and </a:t>
            </a:r>
            <a:r>
              <a:rPr lang="en-US" sz="2400" dirty="0" err="1"/>
              <a:t>pyjamas</a:t>
            </a:r>
            <a:r>
              <a:rPr lang="en-US" sz="2400" dirty="0"/>
              <a:t>. Remove your dirty sheets. Wash yourself and put on clean underwear and clothes.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356350"/>
            <a:ext cx="3712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baby lying on a bed&#10;&#10;Description automatically generated">
            <a:extLst>
              <a:ext uri="{FF2B5EF4-FFF2-40B4-BE49-F238E27FC236}">
                <a16:creationId xmlns:a16="http://schemas.microsoft.com/office/drawing/2014/main" id="{317AF472-0267-46A9-9648-0C82C84DD2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" r="2" b="2"/>
          <a:stretch/>
        </p:blipFill>
        <p:spPr>
          <a:xfrm>
            <a:off x="7684008" y="3172968"/>
            <a:ext cx="4507992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9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2252870"/>
            <a:ext cx="3706689" cy="3560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Some children touch their penis or vulva because it can be soothing or enjoyable. This is okay. </a:t>
            </a:r>
          </a:p>
          <a:p>
            <a:pPr marL="0" indent="0">
              <a:buNone/>
            </a:pPr>
            <a:r>
              <a:rPr lang="en-GB" sz="2400" dirty="0"/>
              <a:t>This should only be done in private. </a:t>
            </a:r>
          </a:p>
          <a:p>
            <a:pPr marL="0" indent="0">
              <a:buNone/>
            </a:pPr>
            <a:r>
              <a:rPr lang="en-GB" sz="2400" dirty="0"/>
              <a:t>And remember that your private parts are private, no-one else should touch them.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A close up of a flag&#10;&#10;Description automatically generated">
            <a:extLst>
              <a:ext uri="{FF2B5EF4-FFF2-40B4-BE49-F238E27FC236}">
                <a16:creationId xmlns:a16="http://schemas.microsoft.com/office/drawing/2014/main" id="{CBB22BD2-F52D-4155-8DF4-70EDFB140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196" y="1092820"/>
            <a:ext cx="7077276" cy="43935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EE2A7A-D0BE-4ADF-B5F2-C5A26687C90B}"/>
              </a:ext>
            </a:extLst>
          </p:cNvPr>
          <p:cNvSpPr/>
          <p:nvPr/>
        </p:nvSpPr>
        <p:spPr>
          <a:xfrm>
            <a:off x="841248" y="1258579"/>
            <a:ext cx="3665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Touching your private parts</a:t>
            </a:r>
          </a:p>
        </p:txBody>
      </p:sp>
    </p:spTree>
    <p:extLst>
      <p:ext uri="{BB962C8B-B14F-4D97-AF65-F5344CB8AC3E}">
        <p14:creationId xmlns:p14="http://schemas.microsoft.com/office/powerpoint/2010/main" val="4013873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85FAF-D02E-4CBB-B3B0-C48B3ADC1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have we learned about today that’s been most interesting for you?</a:t>
            </a:r>
          </a:p>
        </p:txBody>
      </p:sp>
      <p:pic>
        <p:nvPicPr>
          <p:cNvPr id="5" name="Picture 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B729A26-2AC1-4923-965F-61A79CBC999C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23028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F6670-E777-493F-BB11-6BB0AB6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7375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/>
              <a:t>What is puberty?</a:t>
            </a:r>
          </a:p>
          <a:p>
            <a:pPr marL="0" indent="0">
              <a:buNone/>
            </a:pPr>
            <a:r>
              <a:rPr lang="en-GB" sz="2400"/>
              <a:t>Puberty is the time in your life when your body begins to change.</a:t>
            </a:r>
          </a:p>
          <a:p>
            <a:pPr marL="0" indent="0">
              <a:buNone/>
            </a:pPr>
            <a:r>
              <a:rPr lang="en-GB" sz="2400"/>
              <a:t>Some changes you can see.</a:t>
            </a:r>
          </a:p>
          <a:p>
            <a:pPr marL="0" indent="0">
              <a:buNone/>
            </a:pPr>
            <a:r>
              <a:rPr lang="en-GB" sz="2400"/>
              <a:t>Some changes happen inside your body. You can’t see these.</a:t>
            </a:r>
          </a:p>
          <a:p>
            <a:pPr marL="0" indent="0">
              <a:buNone/>
            </a:pPr>
            <a:r>
              <a:rPr lang="en-GB" sz="2400"/>
              <a:t>You can have stronger emotions and new feelings.</a:t>
            </a:r>
          </a:p>
          <a:p>
            <a:pPr marL="0" indent="0">
              <a:buNone/>
            </a:pPr>
            <a:endParaRPr lang="en-GB" sz="2400"/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EF2E0BE-0AC3-4F38-B90C-441686679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38" r="1" b="12272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18358" y="6356350"/>
            <a:ext cx="332689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9" name="Picture 8" descr="A boy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3857A799-99B6-4EEB-A8EC-854781238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6" r="3" b="19861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3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When will puberty happen to me?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Puberty changes happen over several years. Usually between the ages of 9 and 16. </a:t>
            </a:r>
          </a:p>
          <a:p>
            <a:pPr marL="0" indent="0">
              <a:buNone/>
            </a:pPr>
            <a:r>
              <a:rPr lang="en-GB" sz="2400" dirty="0"/>
              <a:t>Some changes in your body might be happening now, some will happen later. This is different for everybody.</a:t>
            </a:r>
          </a:p>
        </p:txBody>
      </p:sp>
      <p:pic>
        <p:nvPicPr>
          <p:cNvPr id="9" name="Picture 8" descr="A picture containing person, outdoor, young, man&#10;&#10;Description automatically generated">
            <a:extLst>
              <a:ext uri="{FF2B5EF4-FFF2-40B4-BE49-F238E27FC236}">
                <a16:creationId xmlns:a16="http://schemas.microsoft.com/office/drawing/2014/main" id="{34B7C589-9D04-4926-BF5D-DCD280E130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23" r="3" b="16370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18358" y="6356350"/>
            <a:ext cx="332689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F9135201-266C-4FF1-AA55-78D07DA692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73" r="2" b="46098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0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6D7ED-EB51-481C-B15A-755F8B97CB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90" y="4294271"/>
            <a:ext cx="11408606" cy="245268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400" dirty="0"/>
              <a:t>All the changes that happen during puberty are caused by chemicals in your body. These chemicals are called hormones. </a:t>
            </a:r>
          </a:p>
          <a:p>
            <a:pPr marL="0" indent="0">
              <a:buNone/>
            </a:pPr>
            <a:r>
              <a:rPr lang="en-GB" sz="2400" dirty="0"/>
              <a:t>When your body is ready to begin puberty, your pituitary (say: </a:t>
            </a:r>
            <a:r>
              <a:rPr lang="en-GB" sz="2400" dirty="0" err="1"/>
              <a:t>pih</a:t>
            </a:r>
            <a:r>
              <a:rPr lang="en-GB" sz="2400" dirty="0"/>
              <a:t>-TOO-uh-</a:t>
            </a:r>
            <a:r>
              <a:rPr lang="en-GB" sz="2400" dirty="0" err="1"/>
              <a:t>ter</a:t>
            </a:r>
            <a:r>
              <a:rPr lang="en-GB" sz="2400" dirty="0"/>
              <a:t>-</a:t>
            </a:r>
            <a:r>
              <a:rPr lang="en-GB" sz="2400" dirty="0" err="1"/>
              <a:t>ee</a:t>
            </a:r>
            <a:r>
              <a:rPr lang="en-GB" sz="2400" dirty="0"/>
              <a:t>) gland (a pea-shaped gland located at the bottom of your brain) releases these special hormones. </a:t>
            </a:r>
          </a:p>
          <a:p>
            <a:pPr marL="0" indent="0">
              <a:buNone/>
            </a:pPr>
            <a:r>
              <a:rPr lang="en-GB" sz="2400" dirty="0"/>
              <a:t>Depending on whether you're a boy or a girl, these hormones go to work on different parts of the body.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2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1183" y="1143000"/>
            <a:ext cx="4846320" cy="289864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>
                <a:latin typeface="+mn-lt"/>
              </a:rPr>
              <a:t>When we go through puberty what happens to…</a:t>
            </a:r>
            <a:br>
              <a:rPr lang="en-US" sz="2400">
                <a:latin typeface="+mn-lt"/>
              </a:rPr>
            </a:br>
            <a:br>
              <a:rPr lang="en-US" sz="2400" b="1">
                <a:latin typeface="+mn-lt"/>
              </a:rPr>
            </a:br>
            <a:r>
              <a:rPr lang="en-US" sz="2400" b="1">
                <a:latin typeface="+mn-lt"/>
              </a:rPr>
              <a:t>Hair?</a:t>
            </a:r>
            <a:br>
              <a:rPr lang="en-US" sz="2400" b="1">
                <a:latin typeface="+mn-lt"/>
              </a:rPr>
            </a:br>
            <a:r>
              <a:rPr lang="en-US" sz="2400" b="1">
                <a:latin typeface="+mn-lt"/>
              </a:rPr>
              <a:t>Skin?</a:t>
            </a:r>
            <a:br>
              <a:rPr lang="en-US" sz="2400" b="1">
                <a:latin typeface="+mn-lt"/>
              </a:rPr>
            </a:br>
            <a:r>
              <a:rPr lang="en-US" sz="2400" b="1">
                <a:latin typeface="+mn-lt"/>
              </a:rPr>
              <a:t>Body shape?</a:t>
            </a:r>
            <a:br>
              <a:rPr lang="en-US" sz="2400" b="1">
                <a:latin typeface="+mn-lt"/>
              </a:rPr>
            </a:br>
            <a:r>
              <a:rPr lang="en-US" sz="2400" b="1">
                <a:latin typeface="+mn-lt"/>
              </a:rPr>
              <a:t>Breasts?</a:t>
            </a:r>
            <a:br>
              <a:rPr lang="en-US" sz="2400" b="1">
                <a:latin typeface="+mn-lt"/>
              </a:rPr>
            </a:br>
            <a:r>
              <a:rPr lang="en-US" sz="2400" b="1">
                <a:latin typeface="+mn-lt"/>
              </a:rPr>
              <a:t>Voices?</a:t>
            </a:r>
            <a:br>
              <a:rPr lang="en-US" sz="2400" b="1">
                <a:latin typeface="+mn-lt"/>
              </a:rPr>
            </a:br>
            <a:r>
              <a:rPr lang="en-US" sz="2400" b="1">
                <a:latin typeface="+mn-lt"/>
              </a:rPr>
              <a:t>Smell?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E6A04F6-DFFB-4982-B9E3-FCFF0AFF7D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505" y="191959"/>
            <a:ext cx="4709902" cy="314386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90399" y="6356350"/>
            <a:ext cx="299939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22" name="Picture 21" descr="A picture containing person, sky, eating, outdoor&#10;&#10;Description automatically generated">
            <a:extLst>
              <a:ext uri="{FF2B5EF4-FFF2-40B4-BE49-F238E27FC236}">
                <a16:creationId xmlns:a16="http://schemas.microsoft.com/office/drawing/2014/main" id="{B4A88BE7-414D-45D1-90E9-E23371C848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504" y="3522180"/>
            <a:ext cx="4709904" cy="31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+mn-lt"/>
              </a:rPr>
              <a:t>What happens to hair?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picture containing clothing, indoor, sitting&#10;&#10;Description automatically generated">
            <a:extLst>
              <a:ext uri="{FF2B5EF4-FFF2-40B4-BE49-F238E27FC236}">
                <a16:creationId xmlns:a16="http://schemas.microsoft.com/office/drawing/2014/main" id="{D75EF0AB-263B-47C8-BCBF-49CDAC3AE0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15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8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ED8D4C50-D5D4-4697-97E3-73BFA9752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2" r="7023" b="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+mn-lt"/>
              </a:rPr>
              <a:t>Hair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2A9159-948E-A848-A0A6-E0E5AAD98611}"/>
              </a:ext>
            </a:extLst>
          </p:cNvPr>
          <p:cNvSpPr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Hair can grow on your face, around your genitals (private parts), arm pits (under your arms) and on your body.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Head hair can get oily and need washed more often.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67464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+mn-lt"/>
              </a:rPr>
              <a:t>What happens to skin?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person, wall, indoor, clothing&#10;&#10;Description automatically generated">
            <a:extLst>
              <a:ext uri="{FF2B5EF4-FFF2-40B4-BE49-F238E27FC236}">
                <a16:creationId xmlns:a16="http://schemas.microsoft.com/office/drawing/2014/main" id="{DDA265B0-8EB0-43FF-BEB8-0021F39610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6" r="1538" b="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39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951</Words>
  <Application>Microsoft Office PowerPoint</Application>
  <PresentationFormat>Widescreen</PresentationFormat>
  <Paragraphs>117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Avenir Next LT Pro</vt:lpstr>
      <vt:lpstr>Calibri</vt:lpstr>
      <vt:lpstr>Calibri Light</vt:lpstr>
      <vt:lpstr>Symbol</vt:lpstr>
      <vt:lpstr>Office Theme</vt:lpstr>
      <vt:lpstr>My body: My body is changing </vt:lpstr>
      <vt:lpstr>PowerPoint Presentation</vt:lpstr>
      <vt:lpstr>PowerPoint Presentation</vt:lpstr>
      <vt:lpstr>When will puberty happen to me?</vt:lpstr>
      <vt:lpstr>PowerPoint Presentation</vt:lpstr>
      <vt:lpstr>When we go through puberty what happens to…  Hair? Skin? Body shape? Breasts? Voices? Smell?</vt:lpstr>
      <vt:lpstr>What happens to hair?</vt:lpstr>
      <vt:lpstr>Hair</vt:lpstr>
      <vt:lpstr>What happens to skin?</vt:lpstr>
      <vt:lpstr>Skin  Both girls and boys can get spots (acne).   Spots happen because your skin gets oilier.  </vt:lpstr>
      <vt:lpstr>What happens to body shape?</vt:lpstr>
      <vt:lpstr>Body shape</vt:lpstr>
      <vt:lpstr>PowerPoint Presentation</vt:lpstr>
      <vt:lpstr>Breasts</vt:lpstr>
      <vt:lpstr>What happens to voices?</vt:lpstr>
      <vt:lpstr>Voices</vt:lpstr>
      <vt:lpstr>What happens to body smells?</vt:lpstr>
      <vt:lpstr>Smell</vt:lpstr>
      <vt:lpstr>PowerPoint Presentation</vt:lpstr>
      <vt:lpstr>PowerPoint Presentation</vt:lpstr>
      <vt:lpstr>PowerPoint Presentation</vt:lpstr>
      <vt:lpstr>PowerPoint Presentation</vt:lpstr>
      <vt:lpstr>Erections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body: My body is changing </dc:title>
  <dc:creator>Colin Morrison</dc:creator>
  <cp:lastModifiedBy>Colin Morrison TASC Morrison</cp:lastModifiedBy>
  <cp:revision>1</cp:revision>
  <dcterms:created xsi:type="dcterms:W3CDTF">2020-06-18T14:36:27Z</dcterms:created>
  <dcterms:modified xsi:type="dcterms:W3CDTF">2024-01-08T09:41:17Z</dcterms:modified>
</cp:coreProperties>
</file>